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6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0018F-91A5-4BBB-8E41-3FD0E8C06E90}" type="datetimeFigureOut">
              <a:rPr lang="ko-KR" altLang="en-US" smtClean="0"/>
              <a:t>2018-09-03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1C557-3C3B-4F82-82BA-1615522D87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CB5A8-DA6E-47E5-BCF7-3663E5D80CD1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CB5A8-DA6E-47E5-BCF7-3663E5D80CD1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6C45-9579-4389-8113-D45AC6A7B893}" type="datetimeFigureOut">
              <a:rPr lang="ko-KR" altLang="en-US" smtClean="0"/>
              <a:t>2018-09-03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E95B-9B07-4022-96A7-C928ED18E67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6C45-9579-4389-8113-D45AC6A7B893}" type="datetimeFigureOut">
              <a:rPr lang="ko-KR" altLang="en-US" smtClean="0"/>
              <a:t>2018-09-03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E95B-9B07-4022-96A7-C928ED18E67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6C45-9579-4389-8113-D45AC6A7B893}" type="datetimeFigureOut">
              <a:rPr lang="ko-KR" altLang="en-US" smtClean="0"/>
              <a:t>2018-09-03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E95B-9B07-4022-96A7-C928ED18E67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6C45-9579-4389-8113-D45AC6A7B893}" type="datetimeFigureOut">
              <a:rPr lang="ko-KR" altLang="en-US" smtClean="0"/>
              <a:t>2018-09-03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E95B-9B07-4022-96A7-C928ED18E67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6C45-9579-4389-8113-D45AC6A7B893}" type="datetimeFigureOut">
              <a:rPr lang="ko-KR" altLang="en-US" smtClean="0"/>
              <a:t>2018-09-03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E95B-9B07-4022-96A7-C928ED18E67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6C45-9579-4389-8113-D45AC6A7B893}" type="datetimeFigureOut">
              <a:rPr lang="ko-KR" altLang="en-US" smtClean="0"/>
              <a:t>2018-09-03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E95B-9B07-4022-96A7-C928ED18E67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6C45-9579-4389-8113-D45AC6A7B893}" type="datetimeFigureOut">
              <a:rPr lang="ko-KR" altLang="en-US" smtClean="0"/>
              <a:t>2018-09-03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E95B-9B07-4022-96A7-C928ED18E67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6C45-9579-4389-8113-D45AC6A7B893}" type="datetimeFigureOut">
              <a:rPr lang="ko-KR" altLang="en-US" smtClean="0"/>
              <a:t>2018-09-03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E95B-9B07-4022-96A7-C928ED18E67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6C45-9579-4389-8113-D45AC6A7B893}" type="datetimeFigureOut">
              <a:rPr lang="ko-KR" altLang="en-US" smtClean="0"/>
              <a:t>2018-09-03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E95B-9B07-4022-96A7-C928ED18E67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6C45-9579-4389-8113-D45AC6A7B893}" type="datetimeFigureOut">
              <a:rPr lang="ko-KR" altLang="en-US" smtClean="0"/>
              <a:t>2018-09-03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E95B-9B07-4022-96A7-C928ED18E67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6C45-9579-4389-8113-D45AC6A7B893}" type="datetimeFigureOut">
              <a:rPr lang="ko-KR" altLang="en-US" smtClean="0"/>
              <a:t>2018-09-03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E95B-9B07-4022-96A7-C928ED18E67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D6C45-9579-4389-8113-D45AC6A7B893}" type="datetimeFigureOut">
              <a:rPr lang="ko-KR" altLang="en-US" smtClean="0"/>
              <a:t>2018-09-03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1E95B-9B07-4022-96A7-C928ED18E67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25816">
            <a:off x="50547" y="60124"/>
            <a:ext cx="1905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-6173" y="5330626"/>
            <a:ext cx="2345611" cy="1527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직사각형 11"/>
          <p:cNvSpPr/>
          <p:nvPr/>
        </p:nvSpPr>
        <p:spPr>
          <a:xfrm>
            <a:off x="683568" y="3068960"/>
            <a:ext cx="1032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i="1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itchFamily="66" charset="0"/>
              </a:rPr>
              <a:t>제</a:t>
            </a:r>
            <a:r>
              <a:rPr lang="en-US" altLang="ko-KR" b="1" i="1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itchFamily="66" charset="0"/>
              </a:rPr>
              <a:t>2</a:t>
            </a:r>
            <a:r>
              <a:rPr lang="ko-KR" altLang="en-US" b="1" i="1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itchFamily="66" charset="0"/>
              </a:rPr>
              <a:t>세션</a:t>
            </a:r>
            <a:endParaRPr lang="ko-KR" altLang="en-US" b="1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Handwriting" pitchFamily="66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7230" y="1647083"/>
            <a:ext cx="514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02898" y="2217098"/>
            <a:ext cx="514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1048" y="863311"/>
            <a:ext cx="514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1674" y="1331584"/>
            <a:ext cx="36195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0579" y="1815873"/>
            <a:ext cx="1428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6157" y="1939452"/>
            <a:ext cx="2667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41236" y="1880136"/>
            <a:ext cx="2952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3623" y="946995"/>
            <a:ext cx="1428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22830" y="2419350"/>
            <a:ext cx="3333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92807" y="1602737"/>
            <a:ext cx="36195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61635" y="5920220"/>
            <a:ext cx="514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61043" y="3675784"/>
            <a:ext cx="514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2113" y="5267077"/>
            <a:ext cx="514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23981" y="2918920"/>
            <a:ext cx="36195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슬라이드 번호 개체 틀 37"/>
          <p:cNvSpPr txBox="1">
            <a:spLocks/>
          </p:cNvSpPr>
          <p:nvPr/>
        </p:nvSpPr>
        <p:spPr>
          <a:xfrm>
            <a:off x="8682459" y="6492875"/>
            <a:ext cx="46154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D89121-2936-4D02-A3E2-61FF2A75423E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23728" y="0"/>
            <a:ext cx="7020272" cy="3815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직사각형 35"/>
          <p:cNvSpPr/>
          <p:nvPr/>
        </p:nvSpPr>
        <p:spPr>
          <a:xfrm>
            <a:off x="107504" y="116632"/>
            <a:ext cx="3837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itchFamily="66" charset="0"/>
              </a:rPr>
              <a:t>2018 </a:t>
            </a:r>
            <a:r>
              <a:rPr lang="ko-KR" altLang="en-US" b="1" i="1" dirty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itchFamily="66" charset="0"/>
              </a:rPr>
              <a:t> </a:t>
            </a:r>
            <a:r>
              <a:rPr lang="en-US" altLang="ko-KR" b="1" i="1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itchFamily="66" charset="0"/>
              </a:rPr>
              <a:t>Bench Bar Conference</a:t>
            </a:r>
            <a:endParaRPr lang="ko-KR" altLang="en-US" b="1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Handwriting" pitchFamily="66" charset="0"/>
            </a:endParaRPr>
          </a:p>
        </p:txBody>
      </p:sp>
      <p:grpSp>
        <p:nvGrpSpPr>
          <p:cNvPr id="37" name="그룹 3"/>
          <p:cNvGrpSpPr/>
          <p:nvPr/>
        </p:nvGrpSpPr>
        <p:grpSpPr>
          <a:xfrm>
            <a:off x="683568" y="3573016"/>
            <a:ext cx="6250781" cy="1182002"/>
            <a:chOff x="4420632" y="4403297"/>
            <a:chExt cx="3610716" cy="1182002"/>
          </a:xfrm>
        </p:grpSpPr>
        <p:sp>
          <p:nvSpPr>
            <p:cNvPr id="38" name="직사각형 37"/>
            <p:cNvSpPr/>
            <p:nvPr/>
          </p:nvSpPr>
          <p:spPr>
            <a:xfrm>
              <a:off x="4609601" y="4403297"/>
              <a:ext cx="3421747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3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지식재산권소송에서의 효율적인 심리를 위한 개선방안</a:t>
              </a:r>
              <a:endParaRPr lang="en-US" altLang="ko-KR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4420632" y="4405489"/>
              <a:ext cx="153759" cy="117981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35067" y="4653136"/>
            <a:ext cx="2608933" cy="241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5387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625" y="856648"/>
            <a:ext cx="9187682" cy="98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슬라이드 번호 개체 틀 1"/>
          <p:cNvSpPr txBox="1">
            <a:spLocks/>
          </p:cNvSpPr>
          <p:nvPr/>
        </p:nvSpPr>
        <p:spPr>
          <a:xfrm>
            <a:off x="7086602" y="6368219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D89121-2936-4D02-A3E2-61FF2A75423E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그룹 62"/>
          <p:cNvGrpSpPr/>
          <p:nvPr/>
        </p:nvGrpSpPr>
        <p:grpSpPr>
          <a:xfrm>
            <a:off x="-9593" y="11869"/>
            <a:ext cx="9153593" cy="7050672"/>
            <a:chOff x="0" y="11869"/>
            <a:chExt cx="9153593" cy="7050672"/>
          </a:xfrm>
        </p:grpSpPr>
        <p:pic>
          <p:nvPicPr>
            <p:cNvPr id="5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0" y="1108310"/>
              <a:ext cx="9144001" cy="5954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7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47684" y="125128"/>
              <a:ext cx="332649" cy="308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8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" y="956203"/>
              <a:ext cx="514350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30602" y="11869"/>
              <a:ext cx="293403" cy="271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2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15411" y="1346989"/>
              <a:ext cx="3738182" cy="2434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그룹 2"/>
          <p:cNvGrpSpPr/>
          <p:nvPr/>
        </p:nvGrpSpPr>
        <p:grpSpPr>
          <a:xfrm>
            <a:off x="611560" y="2132856"/>
            <a:ext cx="8653988" cy="755249"/>
            <a:chOff x="563684" y="1181894"/>
            <a:chExt cx="8653988" cy="755249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942737" y="1239685"/>
              <a:ext cx="7349456" cy="697458"/>
            </a:xfrm>
            <a:prstGeom prst="roundRect">
              <a:avLst/>
            </a:prstGeom>
            <a:solidFill>
              <a:schemeClr val="bg2">
                <a:alpha val="30000"/>
              </a:schemeClr>
            </a:solidFill>
            <a:ln cmpd="thinThick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661988" y="1400129"/>
              <a:ext cx="755568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200" b="1" dirty="0" smtClean="0">
                  <a:latin typeface="+mj-lt"/>
                </a:rPr>
                <a:t>지식재산권소송의 전문성과 소송제도 개선</a:t>
              </a:r>
              <a:endParaRPr lang="ko-KR" altLang="en-US" sz="2200" b="1" dirty="0">
                <a:latin typeface="+mj-lt"/>
              </a:endParaRPr>
            </a:p>
          </p:txBody>
        </p:sp>
        <p:sp>
          <p:nvSpPr>
            <p:cNvPr id="29" name="Abgerundetes Rechteck 37"/>
            <p:cNvSpPr/>
            <p:nvPr/>
          </p:nvSpPr>
          <p:spPr bwMode="gray">
            <a:xfrm>
              <a:off x="563684" y="1181894"/>
              <a:ext cx="697460" cy="697458"/>
            </a:xfrm>
            <a:prstGeom prst="roundRect">
              <a:avLst>
                <a:gd name="adj" fmla="val 9083"/>
              </a:avLst>
            </a:prstGeom>
            <a:solidFill>
              <a:schemeClr val="accent1">
                <a:lumMod val="75000"/>
              </a:schemeClr>
            </a:solidFill>
            <a:ln w="12700">
              <a:noFill/>
              <a:round/>
              <a:headEnd/>
              <a:tailEnd/>
            </a:ln>
            <a:scene3d>
              <a:camera prst="perspectiveRelaxed" fov="3600000">
                <a:rot lat="21301132" lon="1522690" rev="21379020"/>
              </a:camera>
              <a:lightRig rig="threePt" dir="t"/>
            </a:scene3d>
            <a:sp3d extrusionH="698500">
              <a:bevelT w="63500" h="63500"/>
              <a:bevelB w="63500" h="63500"/>
            </a:sp3d>
          </p:spPr>
          <p:txBody>
            <a:bodyPr rtlCol="0" anchor="ctr"/>
            <a:lstStyle>
              <a:defPPr>
                <a:defRPr lang="ko-KR"/>
              </a:defPPr>
              <a:lvl1pPr marL="0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4305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맑은 고딕"/>
                </a:rPr>
                <a:t>1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맑은 고딕"/>
              </a:endParaRPr>
            </a:p>
          </p:txBody>
        </p:sp>
      </p:grpSp>
      <p:grpSp>
        <p:nvGrpSpPr>
          <p:cNvPr id="4" name="그룹 4"/>
          <p:cNvGrpSpPr/>
          <p:nvPr/>
        </p:nvGrpSpPr>
        <p:grpSpPr>
          <a:xfrm>
            <a:off x="611560" y="4293096"/>
            <a:ext cx="7755723" cy="719870"/>
            <a:chOff x="563684" y="3245644"/>
            <a:chExt cx="7755723" cy="719870"/>
          </a:xfrm>
        </p:grpSpPr>
        <p:sp>
          <p:nvSpPr>
            <p:cNvPr id="45" name="모서리가 둥근 직사각형 44"/>
            <p:cNvSpPr/>
            <p:nvPr/>
          </p:nvSpPr>
          <p:spPr>
            <a:xfrm>
              <a:off x="1261144" y="3268056"/>
              <a:ext cx="7058263" cy="697458"/>
            </a:xfrm>
            <a:prstGeom prst="roundRect">
              <a:avLst/>
            </a:prstGeom>
            <a:solidFill>
              <a:schemeClr val="bg2">
                <a:alpha val="30000"/>
              </a:schemeClr>
            </a:solidFill>
            <a:ln cmpd="thinThick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43804" y="3389660"/>
              <a:ext cx="655272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200" b="1" smtClean="0">
                  <a:latin typeface="+mj-lt"/>
                </a:rPr>
                <a:t>지식재산권소송에서의 충실한 심리를 위한 방안</a:t>
              </a:r>
              <a:endParaRPr lang="ko-KR" altLang="en-US" sz="2200" b="1" dirty="0">
                <a:latin typeface="+mj-lt"/>
              </a:endParaRPr>
            </a:p>
          </p:txBody>
        </p:sp>
        <p:sp>
          <p:nvSpPr>
            <p:cNvPr id="31" name="Abgerundetes Rechteck 37"/>
            <p:cNvSpPr/>
            <p:nvPr/>
          </p:nvSpPr>
          <p:spPr bwMode="gray">
            <a:xfrm>
              <a:off x="563684" y="3245644"/>
              <a:ext cx="697460" cy="697458"/>
            </a:xfrm>
            <a:prstGeom prst="roundRect">
              <a:avLst>
                <a:gd name="adj" fmla="val 9083"/>
              </a:avLst>
            </a:prstGeom>
            <a:solidFill>
              <a:schemeClr val="accent1">
                <a:lumMod val="75000"/>
              </a:schemeClr>
            </a:solidFill>
            <a:ln w="12700">
              <a:noFill/>
              <a:round/>
              <a:headEnd/>
              <a:tailEnd/>
            </a:ln>
            <a:scene3d>
              <a:camera prst="perspectiveRelaxed" fov="3600000">
                <a:rot lat="21301132" lon="1522690" rev="21379020"/>
              </a:camera>
              <a:lightRig rig="threePt" dir="t"/>
            </a:scene3d>
            <a:sp3d extrusionH="698500">
              <a:bevelT w="63500" h="63500"/>
              <a:bevelB w="63500" h="63500"/>
            </a:sp3d>
          </p:spPr>
          <p:txBody>
            <a:bodyPr rtlCol="0" anchor="ctr"/>
            <a:lstStyle>
              <a:defPPr>
                <a:defRPr lang="ko-KR"/>
              </a:defPPr>
              <a:lvl1pPr marL="0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1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4305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맑은 고딕"/>
                </a:rPr>
                <a:t>3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맑은 고딕"/>
              </a:endParaRP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611560" y="3212976"/>
            <a:ext cx="7782938" cy="773845"/>
            <a:chOff x="563684" y="4277519"/>
            <a:chExt cx="8055080" cy="773845"/>
          </a:xfrm>
        </p:grpSpPr>
        <p:sp>
          <p:nvSpPr>
            <p:cNvPr id="25" name="모서리가 둥근 직사각형 24"/>
            <p:cNvSpPr/>
            <p:nvPr/>
          </p:nvSpPr>
          <p:spPr>
            <a:xfrm>
              <a:off x="1269308" y="4353906"/>
              <a:ext cx="7349456" cy="697458"/>
            </a:xfrm>
            <a:prstGeom prst="roundRect">
              <a:avLst/>
            </a:prstGeom>
            <a:solidFill>
              <a:schemeClr val="bg2">
                <a:alpha val="30000"/>
              </a:schemeClr>
            </a:solidFill>
            <a:ln cmpd="thinThick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53823" y="4476118"/>
              <a:ext cx="500575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2200" dirty="0">
                <a:latin typeface="+mj-lt"/>
              </a:endParaRPr>
            </a:p>
          </p:txBody>
        </p:sp>
        <p:sp>
          <p:nvSpPr>
            <p:cNvPr id="27" name="Abgerundetes Rechteck 37"/>
            <p:cNvSpPr/>
            <p:nvPr/>
          </p:nvSpPr>
          <p:spPr bwMode="gray">
            <a:xfrm>
              <a:off x="563684" y="4277519"/>
              <a:ext cx="697460" cy="697458"/>
            </a:xfrm>
            <a:prstGeom prst="roundRect">
              <a:avLst>
                <a:gd name="adj" fmla="val 9083"/>
              </a:avLst>
            </a:prstGeom>
            <a:solidFill>
              <a:schemeClr val="accent1">
                <a:lumMod val="75000"/>
              </a:schemeClr>
            </a:solidFill>
            <a:ln w="12700">
              <a:noFill/>
              <a:round/>
              <a:headEnd/>
              <a:tailEnd/>
            </a:ln>
            <a:scene3d>
              <a:camera prst="perspectiveRelaxed" fov="3600000">
                <a:rot lat="21301132" lon="1522690" rev="21379020"/>
              </a:camera>
              <a:lightRig rig="threePt" dir="t"/>
            </a:scene3d>
            <a:sp3d extrusionH="698500">
              <a:bevelT w="63500" h="63500"/>
              <a:bevelB w="63500" h="63500"/>
            </a:sp3d>
          </p:spPr>
          <p:txBody>
            <a:bodyPr rtlCol="0" anchor="ctr"/>
            <a:lstStyle/>
            <a:p>
              <a:pPr algn="ctr" defTabSz="1043056"/>
              <a:r>
                <a:rPr lang="en-US" sz="3600" b="1" dirty="0">
                  <a:solidFill>
                    <a:srgbClr val="FFFFFF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맑은 고딕"/>
                </a:rPr>
                <a:t>2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691680" y="3429000"/>
            <a:ext cx="60289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dirty="0" smtClean="0">
                <a:latin typeface="+mj-lt"/>
              </a:rPr>
              <a:t>국제재판부의 설립과 향후 과제</a:t>
            </a:r>
            <a:endParaRPr lang="ko-KR" altLang="en-US" sz="2200" b="1" dirty="0">
              <a:latin typeface="+mj-lt"/>
            </a:endParaRPr>
          </a:p>
        </p:txBody>
      </p:sp>
      <p:pic>
        <p:nvPicPr>
          <p:cNvPr id="66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11812" y="4899438"/>
            <a:ext cx="514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1311" y="6381750"/>
            <a:ext cx="514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4730" y="405244"/>
            <a:ext cx="419095" cy="38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911" y="3455101"/>
            <a:ext cx="514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Text Box 91"/>
          <p:cNvSpPr txBox="1">
            <a:spLocks noChangeArrowheads="1"/>
          </p:cNvSpPr>
          <p:nvPr/>
        </p:nvSpPr>
        <p:spPr bwMode="auto">
          <a:xfrm>
            <a:off x="945878" y="329614"/>
            <a:ext cx="844783" cy="398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  <a:scene3d>
              <a:camera prst="orthographicFront"/>
              <a:lightRig rig="harsh" dir="tl"/>
            </a:scene3d>
            <a:sp3d contourW="31750" prstMaterial="flat">
              <a:bevelT w="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>
            <a:defPPr>
              <a:defRPr lang="ko-KR"/>
            </a:defPPr>
            <a:lvl1pPr algn="l" rtl="0" fontAlgn="ctr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cs typeface="+mn-cs"/>
              </a:defRPr>
            </a:lvl1pPr>
            <a:lvl2pPr marL="457200" algn="l" rtl="0" fontAlgn="ctr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cs typeface="+mn-cs"/>
              </a:defRPr>
            </a:lvl2pPr>
            <a:lvl3pPr marL="914400" algn="l" rtl="0" fontAlgn="ctr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cs typeface="+mn-cs"/>
              </a:defRPr>
            </a:lvl3pPr>
            <a:lvl4pPr marL="1371600" algn="l" rtl="0" fontAlgn="ctr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cs typeface="+mn-cs"/>
              </a:defRPr>
            </a:lvl4pPr>
            <a:lvl5pPr marL="1828800" algn="l" rtl="0" fontAlgn="ctr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cs typeface="+mn-cs"/>
              </a:defRPr>
            </a:lvl9pPr>
          </a:lstStyle>
          <a:p>
            <a:pPr marL="0" lvl="1" defTabSz="956602" eaLnBrk="0" hangingPunct="0">
              <a:lnSpc>
                <a:spcPct val="90000"/>
              </a:lnSpc>
              <a:spcAft>
                <a:spcPts val="380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2800" b="1" kern="0" dirty="0" smtClean="0">
                <a:solidFill>
                  <a:srgbClr val="002060"/>
                </a:solidFill>
                <a:latin typeface="+mj-ea"/>
                <a:ea typeface="+mj-ea"/>
              </a:rPr>
              <a:t>주 제</a:t>
            </a:r>
            <a:endParaRPr lang="en-US" altLang="ko-KR" sz="2800" b="1" kern="0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pic>
        <p:nvPicPr>
          <p:cNvPr id="3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63152" y="0"/>
            <a:ext cx="1080848" cy="755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5534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34</Words>
  <Application>Microsoft Office PowerPoint</Application>
  <PresentationFormat>화면 슬라이드 쇼(4:3)</PresentationFormat>
  <Paragraphs>14</Paragraphs>
  <Slides>2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Windows 사용자</cp:lastModifiedBy>
  <cp:revision>2</cp:revision>
  <dcterms:created xsi:type="dcterms:W3CDTF">2018-09-03T00:59:18Z</dcterms:created>
  <dcterms:modified xsi:type="dcterms:W3CDTF">2018-09-03T01:13:42Z</dcterms:modified>
</cp:coreProperties>
</file>