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diagrams/layout4.xml" ContentType="application/vnd.openxmlformats-officedocument.drawingml.diagram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96" r:id="rId2"/>
  </p:sldMasterIdLst>
  <p:notesMasterIdLst>
    <p:notesMasterId r:id="rId13"/>
  </p:notesMasterIdLst>
  <p:sldIdLst>
    <p:sldId id="291" r:id="rId3"/>
    <p:sldId id="368" r:id="rId4"/>
    <p:sldId id="386" r:id="rId5"/>
    <p:sldId id="387" r:id="rId6"/>
    <p:sldId id="393" r:id="rId7"/>
    <p:sldId id="389" r:id="rId8"/>
    <p:sldId id="385" r:id="rId9"/>
    <p:sldId id="390" r:id="rId10"/>
    <p:sldId id="392" r:id="rId11"/>
    <p:sldId id="331" r:id="rId12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7" orient="horz" pos="1729" userDrawn="1">
          <p15:clr>
            <a:srgbClr val="A4A3A4"/>
          </p15:clr>
        </p15:guide>
        <p15:guide id="8" orient="horz" pos="2523" userDrawn="1">
          <p15:clr>
            <a:srgbClr val="A4A3A4"/>
          </p15:clr>
        </p15:guide>
        <p15:guide id="9" pos="204" userDrawn="1">
          <p15:clr>
            <a:srgbClr val="A4A3A4"/>
          </p15:clr>
        </p15:guide>
        <p15:guide id="10" pos="535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사용자" initials="W사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9DFDF"/>
    <a:srgbClr val="C7CC98"/>
    <a:srgbClr val="99DBC8"/>
    <a:srgbClr val="E2D0F0"/>
    <a:srgbClr val="C985C1"/>
    <a:srgbClr val="FF4F4F"/>
    <a:srgbClr val="C7A1E3"/>
    <a:srgbClr val="BD92DE"/>
    <a:srgbClr val="F5CBCB"/>
    <a:srgbClr val="FF939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643" autoAdjust="0"/>
    <p:restoredTop sz="86379" autoAdjust="0"/>
  </p:normalViewPr>
  <p:slideViewPr>
    <p:cSldViewPr snapToGrid="0" showGuides="1">
      <p:cViewPr>
        <p:scale>
          <a:sx n="109" d="100"/>
          <a:sy n="109" d="100"/>
        </p:scale>
        <p:origin x="-1314" y="-270"/>
      </p:cViewPr>
      <p:guideLst>
        <p:guide orient="horz" pos="2160"/>
        <p:guide orient="horz" pos="1729"/>
        <p:guide orient="horz" pos="2523"/>
        <p:guide pos="2880"/>
        <p:guide pos="204"/>
        <p:guide pos="5352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3900" y="-72"/>
      </p:cViewPr>
      <p:guideLst>
        <p:guide orient="horz" pos="3130"/>
        <p:guide pos="214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038207-62D5-4B2C-B050-EFEED6F67726}" type="doc">
      <dgm:prSet loTypeId="urn:microsoft.com/office/officeart/2005/8/layout/balance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latinLnBrk="1"/>
          <a:endParaRPr lang="ko-KR" altLang="en-US"/>
        </a:p>
      </dgm:t>
    </dgm:pt>
    <dgm:pt modelId="{A642616E-BDC6-4CAD-BA9A-BF38496C04B4}">
      <dgm:prSet phldrT="[텍스트]" custT="1"/>
      <dgm:spPr>
        <a:solidFill>
          <a:srgbClr val="E67A7A"/>
        </a:solidFill>
      </dgm:spPr>
      <dgm:t>
        <a:bodyPr/>
        <a:lstStyle/>
        <a:p>
          <a:pPr latinLnBrk="1">
            <a:spcAft>
              <a:spcPts val="100"/>
            </a:spcAft>
          </a:pPr>
          <a:r>
            <a:rPr lang="en-US" altLang="ko-KR" sz="1600" dirty="0" smtClean="0"/>
            <a:t>•</a:t>
          </a:r>
          <a:r>
            <a:rPr lang="ko-KR" altLang="en-US" sz="1700" b="1" dirty="0" smtClean="0"/>
            <a:t>당사자의 불편</a:t>
          </a:r>
          <a:r>
            <a:rPr lang="en-US" altLang="ko-KR" sz="1700" b="1" dirty="0" smtClean="0"/>
            <a:t>, </a:t>
          </a:r>
        </a:p>
        <a:p>
          <a:pPr latinLnBrk="1">
            <a:spcAft>
              <a:spcPts val="100"/>
            </a:spcAft>
          </a:pPr>
          <a:r>
            <a:rPr lang="ko-KR" altLang="en-US" sz="1700" b="1" dirty="0" smtClean="0"/>
            <a:t>과도한 소송 부담</a:t>
          </a:r>
          <a:endParaRPr lang="en-US" altLang="ko-KR" sz="1700" b="1" dirty="0" smtClean="0"/>
        </a:p>
      </dgm:t>
    </dgm:pt>
    <dgm:pt modelId="{B7EFBF89-FC95-4F7C-93A1-A551A8C17B64}" type="parTrans" cxnId="{9F25A1EA-0376-41EE-97D2-AB90B3E1B839}">
      <dgm:prSet/>
      <dgm:spPr/>
      <dgm:t>
        <a:bodyPr/>
        <a:lstStyle/>
        <a:p>
          <a:pPr latinLnBrk="1"/>
          <a:endParaRPr lang="ko-KR" altLang="en-US"/>
        </a:p>
      </dgm:t>
    </dgm:pt>
    <dgm:pt modelId="{E0BDEBF5-CFA1-4B72-98EC-ACBDB7D0BC8E}" type="sibTrans" cxnId="{9F25A1EA-0376-41EE-97D2-AB90B3E1B839}">
      <dgm:prSet/>
      <dgm:spPr/>
      <dgm:t>
        <a:bodyPr/>
        <a:lstStyle/>
        <a:p>
          <a:pPr latinLnBrk="1"/>
          <a:endParaRPr lang="ko-KR" altLang="en-US"/>
        </a:p>
      </dgm:t>
    </dgm:pt>
    <dgm:pt modelId="{C0F9146D-A92B-4359-B042-402E09503883}">
      <dgm:prSet phldrT="[텍스트]"/>
      <dgm:spPr>
        <a:solidFill>
          <a:srgbClr val="DAC3EB"/>
        </a:solidFill>
        <a:ln>
          <a:noFill/>
        </a:ln>
      </dgm:spPr>
      <dgm:t>
        <a:bodyPr/>
        <a:lstStyle/>
        <a:p>
          <a:pPr latinLnBrk="1">
            <a:lnSpc>
              <a:spcPct val="100000"/>
            </a:lnSpc>
            <a:spcAft>
              <a:spcPts val="100"/>
            </a:spcAft>
          </a:pPr>
          <a:r>
            <a:rPr lang="en-US" altLang="ko-KR" dirty="0" smtClean="0"/>
            <a:t>•</a:t>
          </a:r>
          <a:r>
            <a:rPr lang="ko-KR" altLang="en-US" b="1" dirty="0" smtClean="0"/>
            <a:t>법원의 판결에 대해 </a:t>
          </a:r>
          <a:endParaRPr lang="en-US" altLang="ko-KR" b="1" dirty="0" smtClean="0"/>
        </a:p>
        <a:p>
          <a:pPr latinLnBrk="1">
            <a:lnSpc>
              <a:spcPct val="100000"/>
            </a:lnSpc>
            <a:spcAft>
              <a:spcPts val="100"/>
            </a:spcAft>
          </a:pPr>
          <a:r>
            <a:rPr lang="ko-KR" altLang="en-US" b="1" dirty="0" smtClean="0"/>
            <a:t>행정심판을 허용하는 결과</a:t>
          </a:r>
          <a:endParaRPr lang="en-US" altLang="ko-KR" b="1" dirty="0" smtClean="0"/>
        </a:p>
      </dgm:t>
    </dgm:pt>
    <dgm:pt modelId="{9113572C-48EC-4B47-B62C-EB0AC892F153}" type="parTrans" cxnId="{15629EDF-70AF-434A-9F6E-E9D56E40CDA0}">
      <dgm:prSet/>
      <dgm:spPr/>
      <dgm:t>
        <a:bodyPr/>
        <a:lstStyle/>
        <a:p>
          <a:pPr latinLnBrk="1"/>
          <a:endParaRPr lang="ko-KR" altLang="en-US"/>
        </a:p>
      </dgm:t>
    </dgm:pt>
    <dgm:pt modelId="{FBBEF641-00D4-4DBF-8B86-B86494691743}" type="sibTrans" cxnId="{15629EDF-70AF-434A-9F6E-E9D56E40CDA0}">
      <dgm:prSet/>
      <dgm:spPr/>
      <dgm:t>
        <a:bodyPr/>
        <a:lstStyle/>
        <a:p>
          <a:pPr latinLnBrk="1"/>
          <a:endParaRPr lang="ko-KR" altLang="en-US"/>
        </a:p>
      </dgm:t>
    </dgm:pt>
    <dgm:pt modelId="{613CBAD3-B8F6-413A-8ADA-DEF3E2E37BE2}" type="pres">
      <dgm:prSet presAssocID="{C3038207-62D5-4B2C-B050-EFEED6F67726}" presName="outerComposite" presStyleCnt="0">
        <dgm:presLayoutVars>
          <dgm:chMax val="2"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798A47B4-2C41-4BA0-B360-3751247EB32B}" type="pres">
      <dgm:prSet presAssocID="{C3038207-62D5-4B2C-B050-EFEED6F67726}" presName="dummyMaxCanvas" presStyleCnt="0"/>
      <dgm:spPr/>
    </dgm:pt>
    <dgm:pt modelId="{C2BEFC6B-50D3-4F51-BEAA-74B72D8C779D}" type="pres">
      <dgm:prSet presAssocID="{C3038207-62D5-4B2C-B050-EFEED6F67726}" presName="parentComposite" presStyleCnt="0"/>
      <dgm:spPr/>
    </dgm:pt>
    <dgm:pt modelId="{B5DA38D8-CC0F-4C4F-BBF9-8C8AEA3BA81D}" type="pres">
      <dgm:prSet presAssocID="{C3038207-62D5-4B2C-B050-EFEED6F67726}" presName="parent1" presStyleLbl="alignAccFollowNode1" presStyleIdx="0" presStyleCnt="4" custScaleX="106313" custScaleY="104933" custLinFactY="100000" custLinFactNeighborX="7540" custLinFactNeighborY="180240">
        <dgm:presLayoutVars>
          <dgm:chMax val="4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FA8AA9BA-0A37-4C8C-8E37-E592E45E9BC3}" type="pres">
      <dgm:prSet presAssocID="{C3038207-62D5-4B2C-B050-EFEED6F67726}" presName="parent2" presStyleLbl="alignAccFollowNode1" presStyleIdx="1" presStyleCnt="4" custScaleX="135915" custScaleY="97859" custLinFactY="100000" custLinFactNeighborX="-53" custLinFactNeighborY="186983">
        <dgm:presLayoutVars>
          <dgm:chMax val="4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6CF9AC90-EA8E-4B3D-9705-55B07A9B881A}" type="pres">
      <dgm:prSet presAssocID="{C3038207-62D5-4B2C-B050-EFEED6F67726}" presName="childrenComposite" presStyleCnt="0"/>
      <dgm:spPr/>
    </dgm:pt>
    <dgm:pt modelId="{9416DEEF-8BEF-4462-85C6-5C8F3B6167DD}" type="pres">
      <dgm:prSet presAssocID="{C3038207-62D5-4B2C-B050-EFEED6F67726}" presName="dummyMaxCanvas_ChildArea" presStyleCnt="0"/>
      <dgm:spPr/>
    </dgm:pt>
    <dgm:pt modelId="{D399B893-2C9E-42D4-920D-A4C480D92BC7}" type="pres">
      <dgm:prSet presAssocID="{C3038207-62D5-4B2C-B050-EFEED6F67726}" presName="fulcrum" presStyleLbl="alignAccFollowNode1" presStyleIdx="2" presStyleCnt="4" custLinFactNeighborX="-30762" custLinFactNeighborY="3691"/>
      <dgm:spPr/>
    </dgm:pt>
    <dgm:pt modelId="{D776F9C9-92EF-4D66-9CE3-57FD51B2494F}" type="pres">
      <dgm:prSet presAssocID="{C3038207-62D5-4B2C-B050-EFEED6F67726}" presName="balance_00" presStyleLbl="alignAccFollowNode1" presStyleIdx="3" presStyleCnt="4">
        <dgm:presLayoutVars>
          <dgm:bulletEnabled val="1"/>
        </dgm:presLayoutVars>
      </dgm:prSet>
      <dgm:spPr/>
    </dgm:pt>
  </dgm:ptLst>
  <dgm:cxnLst>
    <dgm:cxn modelId="{15629EDF-70AF-434A-9F6E-E9D56E40CDA0}" srcId="{C3038207-62D5-4B2C-B050-EFEED6F67726}" destId="{C0F9146D-A92B-4359-B042-402E09503883}" srcOrd="1" destOrd="0" parTransId="{9113572C-48EC-4B47-B62C-EB0AC892F153}" sibTransId="{FBBEF641-00D4-4DBF-8B86-B86494691743}"/>
    <dgm:cxn modelId="{9F25A1EA-0376-41EE-97D2-AB90B3E1B839}" srcId="{C3038207-62D5-4B2C-B050-EFEED6F67726}" destId="{A642616E-BDC6-4CAD-BA9A-BF38496C04B4}" srcOrd="0" destOrd="0" parTransId="{B7EFBF89-FC95-4F7C-93A1-A551A8C17B64}" sibTransId="{E0BDEBF5-CFA1-4B72-98EC-ACBDB7D0BC8E}"/>
    <dgm:cxn modelId="{3C2320E7-24E8-4CA8-A623-02C418EE24F2}" type="presOf" srcId="{A642616E-BDC6-4CAD-BA9A-BF38496C04B4}" destId="{B5DA38D8-CC0F-4C4F-BBF9-8C8AEA3BA81D}" srcOrd="0" destOrd="0" presId="urn:microsoft.com/office/officeart/2005/8/layout/balance1"/>
    <dgm:cxn modelId="{326385E0-454F-4094-B255-24756D5A54DB}" type="presOf" srcId="{C0F9146D-A92B-4359-B042-402E09503883}" destId="{FA8AA9BA-0A37-4C8C-8E37-E592E45E9BC3}" srcOrd="0" destOrd="0" presId="urn:microsoft.com/office/officeart/2005/8/layout/balance1"/>
    <dgm:cxn modelId="{9122F68E-9631-4298-A416-C95BB86BB6BA}" type="presOf" srcId="{C3038207-62D5-4B2C-B050-EFEED6F67726}" destId="{613CBAD3-B8F6-413A-8ADA-DEF3E2E37BE2}" srcOrd="0" destOrd="0" presId="urn:microsoft.com/office/officeart/2005/8/layout/balance1"/>
    <dgm:cxn modelId="{F6DE7A55-196D-4F04-A91E-D764DA6B1C72}" type="presParOf" srcId="{613CBAD3-B8F6-413A-8ADA-DEF3E2E37BE2}" destId="{798A47B4-2C41-4BA0-B360-3751247EB32B}" srcOrd="0" destOrd="0" presId="urn:microsoft.com/office/officeart/2005/8/layout/balance1"/>
    <dgm:cxn modelId="{7A680328-2CA0-44B7-B1E7-5DC950221AB4}" type="presParOf" srcId="{613CBAD3-B8F6-413A-8ADA-DEF3E2E37BE2}" destId="{C2BEFC6B-50D3-4F51-BEAA-74B72D8C779D}" srcOrd="1" destOrd="0" presId="urn:microsoft.com/office/officeart/2005/8/layout/balance1"/>
    <dgm:cxn modelId="{1DD18A8A-B045-45F4-AACD-A9D6379B29E7}" type="presParOf" srcId="{C2BEFC6B-50D3-4F51-BEAA-74B72D8C779D}" destId="{B5DA38D8-CC0F-4C4F-BBF9-8C8AEA3BA81D}" srcOrd="0" destOrd="0" presId="urn:microsoft.com/office/officeart/2005/8/layout/balance1"/>
    <dgm:cxn modelId="{4EF084AB-5623-41A7-B2E3-C5C210157AB0}" type="presParOf" srcId="{C2BEFC6B-50D3-4F51-BEAA-74B72D8C779D}" destId="{FA8AA9BA-0A37-4C8C-8E37-E592E45E9BC3}" srcOrd="1" destOrd="0" presId="urn:microsoft.com/office/officeart/2005/8/layout/balance1"/>
    <dgm:cxn modelId="{C3562BF1-203A-4935-B5A7-7AD3033675D4}" type="presParOf" srcId="{613CBAD3-B8F6-413A-8ADA-DEF3E2E37BE2}" destId="{6CF9AC90-EA8E-4B3D-9705-55B07A9B881A}" srcOrd="2" destOrd="0" presId="urn:microsoft.com/office/officeart/2005/8/layout/balance1"/>
    <dgm:cxn modelId="{4AE4365A-5467-452B-95CF-12BE174B6F26}" type="presParOf" srcId="{6CF9AC90-EA8E-4B3D-9705-55B07A9B881A}" destId="{9416DEEF-8BEF-4462-85C6-5C8F3B6167DD}" srcOrd="0" destOrd="0" presId="urn:microsoft.com/office/officeart/2005/8/layout/balance1"/>
    <dgm:cxn modelId="{5BA32386-FCDE-4A5B-ACA6-A4836DB687C4}" type="presParOf" srcId="{6CF9AC90-EA8E-4B3D-9705-55B07A9B881A}" destId="{D399B893-2C9E-42D4-920D-A4C480D92BC7}" srcOrd="1" destOrd="0" presId="urn:microsoft.com/office/officeart/2005/8/layout/balance1"/>
    <dgm:cxn modelId="{A8CD8C09-9C36-4993-8820-C0E69DA8873A}" type="presParOf" srcId="{6CF9AC90-EA8E-4B3D-9705-55B07A9B881A}" destId="{D776F9C9-92EF-4D66-9CE3-57FD51B2494F}" srcOrd="2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86FDBB-DD03-4869-8BEC-15ACFCD077C8}" type="doc">
      <dgm:prSet loTypeId="urn:microsoft.com/office/officeart/2005/8/layout/venn3" loCatId="relationship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pPr latinLnBrk="1"/>
          <a:endParaRPr lang="ko-KR" altLang="en-US"/>
        </a:p>
      </dgm:t>
    </dgm:pt>
    <dgm:pt modelId="{A517FB5E-0843-4E30-AB30-A3D500342AF0}">
      <dgm:prSet phldrT="[텍스트]" custT="1"/>
      <dgm:spPr/>
      <dgm:t>
        <a:bodyPr/>
        <a:lstStyle/>
        <a:p>
          <a:pPr latinLnBrk="1">
            <a:lnSpc>
              <a:spcPts val="800"/>
            </a:lnSpc>
            <a:spcAft>
              <a:spcPct val="35000"/>
            </a:spcAft>
          </a:pPr>
          <a:r>
            <a:rPr lang="ko-KR" altLang="en-US" sz="1400" b="1" dirty="0" smtClean="0"/>
            <a:t>무효</a:t>
          </a:r>
          <a:endParaRPr lang="en-US" altLang="ko-KR" sz="1400" b="1" dirty="0" smtClean="0"/>
        </a:p>
        <a:p>
          <a:pPr latinLnBrk="1">
            <a:lnSpc>
              <a:spcPts val="400"/>
            </a:lnSpc>
            <a:spcAft>
              <a:spcPts val="0"/>
            </a:spcAft>
          </a:pPr>
          <a:r>
            <a:rPr lang="ko-KR" altLang="en-US" sz="1400" b="1" dirty="0" smtClean="0"/>
            <a:t>심판</a:t>
          </a:r>
          <a:endParaRPr lang="ko-KR" altLang="en-US" sz="1400" b="1" dirty="0"/>
        </a:p>
      </dgm:t>
    </dgm:pt>
    <dgm:pt modelId="{9807B395-2C4E-4918-B878-88B3256293C0}" type="parTrans" cxnId="{4314410A-A13D-4639-998C-CA6A0ECDF0C1}">
      <dgm:prSet/>
      <dgm:spPr/>
      <dgm:t>
        <a:bodyPr/>
        <a:lstStyle/>
        <a:p>
          <a:pPr latinLnBrk="1"/>
          <a:endParaRPr lang="ko-KR" altLang="en-US" sz="1400" b="1"/>
        </a:p>
      </dgm:t>
    </dgm:pt>
    <dgm:pt modelId="{C2BC61FA-4EF6-46E8-98A8-F731C0F1119E}" type="sibTrans" cxnId="{4314410A-A13D-4639-998C-CA6A0ECDF0C1}">
      <dgm:prSet/>
      <dgm:spPr/>
      <dgm:t>
        <a:bodyPr/>
        <a:lstStyle/>
        <a:p>
          <a:pPr latinLnBrk="1"/>
          <a:endParaRPr lang="ko-KR" altLang="en-US" sz="1400" b="1"/>
        </a:p>
      </dgm:t>
    </dgm:pt>
    <dgm:pt modelId="{47AB3862-0305-47C9-8029-9CB71E64F5AD}">
      <dgm:prSet phldrT="[텍스트]" custT="1"/>
      <dgm:spPr/>
      <dgm:t>
        <a:bodyPr/>
        <a:lstStyle/>
        <a:p>
          <a:pPr latinLnBrk="1">
            <a:lnSpc>
              <a:spcPct val="90000"/>
            </a:lnSpc>
            <a:spcAft>
              <a:spcPct val="35000"/>
            </a:spcAft>
          </a:pPr>
          <a:r>
            <a:rPr lang="ko-KR" altLang="en-US" sz="1400" b="1" dirty="0" err="1" smtClean="0"/>
            <a:t>심결</a:t>
          </a:r>
          <a:endParaRPr lang="en-US" altLang="ko-KR" sz="1400" b="1" dirty="0" smtClean="0"/>
        </a:p>
        <a:p>
          <a:pPr latinLnBrk="1">
            <a:lnSpc>
              <a:spcPts val="200"/>
            </a:lnSpc>
            <a:spcAft>
              <a:spcPts val="0"/>
            </a:spcAft>
          </a:pPr>
          <a:r>
            <a:rPr lang="ko-KR" altLang="en-US" sz="1400" b="1" dirty="0" smtClean="0"/>
            <a:t>취소</a:t>
          </a:r>
          <a:endParaRPr lang="en-US" altLang="ko-KR" sz="1400" b="1" dirty="0" smtClean="0"/>
        </a:p>
        <a:p>
          <a:pPr latinLnBrk="1">
            <a:lnSpc>
              <a:spcPct val="90000"/>
            </a:lnSpc>
            <a:spcAft>
              <a:spcPct val="35000"/>
            </a:spcAft>
          </a:pPr>
          <a:r>
            <a:rPr lang="ko-KR" altLang="en-US" sz="1400" b="1" dirty="0" smtClean="0"/>
            <a:t>소송</a:t>
          </a:r>
          <a:endParaRPr lang="ko-KR" altLang="en-US" sz="1400" b="1" dirty="0"/>
        </a:p>
      </dgm:t>
    </dgm:pt>
    <dgm:pt modelId="{10B6AC72-57C1-46FF-9139-3627D5DD096A}" type="parTrans" cxnId="{A67DB364-E5A6-4069-BCC7-D663DFB7C2A7}">
      <dgm:prSet/>
      <dgm:spPr/>
      <dgm:t>
        <a:bodyPr/>
        <a:lstStyle/>
        <a:p>
          <a:pPr latinLnBrk="1"/>
          <a:endParaRPr lang="ko-KR" altLang="en-US" sz="1400" b="1"/>
        </a:p>
      </dgm:t>
    </dgm:pt>
    <dgm:pt modelId="{CEBB52FF-5DBC-413B-BC31-3308A77FAA80}" type="sibTrans" cxnId="{A67DB364-E5A6-4069-BCC7-D663DFB7C2A7}">
      <dgm:prSet/>
      <dgm:spPr/>
      <dgm:t>
        <a:bodyPr/>
        <a:lstStyle/>
        <a:p>
          <a:pPr latinLnBrk="1"/>
          <a:endParaRPr lang="ko-KR" altLang="en-US" sz="1400" b="1"/>
        </a:p>
      </dgm:t>
    </dgm:pt>
    <dgm:pt modelId="{19BEFC01-56B1-4E3E-8BBD-6C37F2AD0C4D}">
      <dgm:prSet phldrT="[텍스트]" custT="1"/>
      <dgm:spPr/>
      <dgm:t>
        <a:bodyPr/>
        <a:lstStyle/>
        <a:p>
          <a:pPr latinLnBrk="1">
            <a:lnSpc>
              <a:spcPts val="1400"/>
            </a:lnSpc>
            <a:spcAft>
              <a:spcPts val="0"/>
            </a:spcAft>
          </a:pPr>
          <a:r>
            <a:rPr lang="ko-KR" altLang="en-US" sz="1400" b="1" dirty="0" smtClean="0"/>
            <a:t>침해</a:t>
          </a:r>
          <a:endParaRPr lang="en-US" altLang="ko-KR" sz="1400" b="1" dirty="0" smtClean="0"/>
        </a:p>
        <a:p>
          <a:pPr latinLnBrk="1">
            <a:lnSpc>
              <a:spcPts val="1400"/>
            </a:lnSpc>
            <a:spcAft>
              <a:spcPts val="0"/>
            </a:spcAft>
          </a:pPr>
          <a:r>
            <a:rPr lang="ko-KR" altLang="en-US" sz="1400" b="1" dirty="0" smtClean="0"/>
            <a:t>소송</a:t>
          </a:r>
          <a:endParaRPr lang="ko-KR" altLang="en-US" sz="1400" b="1" dirty="0"/>
        </a:p>
      </dgm:t>
    </dgm:pt>
    <dgm:pt modelId="{51A1C33B-3EB5-452D-8DC4-6768EBE9C5EE}" type="parTrans" cxnId="{05D1E948-9548-415B-98D7-D1A7B6FD6174}">
      <dgm:prSet/>
      <dgm:spPr/>
      <dgm:t>
        <a:bodyPr/>
        <a:lstStyle/>
        <a:p>
          <a:pPr latinLnBrk="1"/>
          <a:endParaRPr lang="ko-KR" altLang="en-US" sz="1400" b="1"/>
        </a:p>
      </dgm:t>
    </dgm:pt>
    <dgm:pt modelId="{FD8CEEF8-F5AA-4808-8BD4-7D545F7AC9CA}" type="sibTrans" cxnId="{05D1E948-9548-415B-98D7-D1A7B6FD6174}">
      <dgm:prSet/>
      <dgm:spPr/>
      <dgm:t>
        <a:bodyPr/>
        <a:lstStyle/>
        <a:p>
          <a:pPr latinLnBrk="1"/>
          <a:endParaRPr lang="ko-KR" altLang="en-US" sz="1400" b="1"/>
        </a:p>
      </dgm:t>
    </dgm:pt>
    <dgm:pt modelId="{398E174B-E505-495A-9D30-F756680AA9D4}">
      <dgm:prSet phldrT="[텍스트]" custT="1"/>
      <dgm:spPr/>
      <dgm:t>
        <a:bodyPr/>
        <a:lstStyle/>
        <a:p>
          <a:pPr latinLnBrk="1">
            <a:lnSpc>
              <a:spcPts val="1400"/>
            </a:lnSpc>
            <a:spcAft>
              <a:spcPts val="0"/>
            </a:spcAft>
          </a:pPr>
          <a:r>
            <a:rPr lang="ko-KR" altLang="en-US" sz="1400" b="1" dirty="0" smtClean="0"/>
            <a:t>침해</a:t>
          </a:r>
          <a:endParaRPr lang="en-US" altLang="ko-KR" sz="1400" b="1" dirty="0" smtClean="0"/>
        </a:p>
        <a:p>
          <a:pPr latinLnBrk="1">
            <a:lnSpc>
              <a:spcPts val="1400"/>
            </a:lnSpc>
            <a:spcAft>
              <a:spcPts val="0"/>
            </a:spcAft>
          </a:pPr>
          <a:r>
            <a:rPr lang="ko-KR" altLang="en-US" sz="1400" b="1" dirty="0" smtClean="0"/>
            <a:t>항소심</a:t>
          </a:r>
          <a:endParaRPr lang="ko-KR" altLang="en-US" sz="1400" b="1" dirty="0"/>
        </a:p>
      </dgm:t>
    </dgm:pt>
    <dgm:pt modelId="{D809E254-3BAB-4910-895D-D4C639145D72}" type="parTrans" cxnId="{73984364-1905-4646-951D-3B56AFF67363}">
      <dgm:prSet/>
      <dgm:spPr/>
      <dgm:t>
        <a:bodyPr/>
        <a:lstStyle/>
        <a:p>
          <a:pPr latinLnBrk="1"/>
          <a:endParaRPr lang="ko-KR" altLang="en-US" sz="1400" b="1"/>
        </a:p>
      </dgm:t>
    </dgm:pt>
    <dgm:pt modelId="{89C6C2E5-AFE0-422A-AB40-F7DEDFAFE9D1}" type="sibTrans" cxnId="{73984364-1905-4646-951D-3B56AFF67363}">
      <dgm:prSet/>
      <dgm:spPr/>
      <dgm:t>
        <a:bodyPr/>
        <a:lstStyle/>
        <a:p>
          <a:pPr latinLnBrk="1"/>
          <a:endParaRPr lang="ko-KR" altLang="en-US" sz="1400" b="1"/>
        </a:p>
      </dgm:t>
    </dgm:pt>
    <dgm:pt modelId="{8FA54948-3C13-4CF8-8329-960A69A6174C}" type="pres">
      <dgm:prSet presAssocID="{4486FDBB-DD03-4869-8BEC-15ACFCD077C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E3490F38-86C9-44F8-813F-52C9C2DEABBC}" type="pres">
      <dgm:prSet presAssocID="{A517FB5E-0843-4E30-AB30-A3D500342AF0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04CD6A8B-20E7-4907-87E4-18A0E4F5DAB1}" type="pres">
      <dgm:prSet presAssocID="{C2BC61FA-4EF6-46E8-98A8-F731C0F1119E}" presName="space" presStyleCnt="0"/>
      <dgm:spPr/>
    </dgm:pt>
    <dgm:pt modelId="{B17928B6-CB5E-460E-A9B8-726CA5744C8D}" type="pres">
      <dgm:prSet presAssocID="{47AB3862-0305-47C9-8029-9CB71E64F5AD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902147D-0070-4F32-BAD3-8AA56856D777}" type="pres">
      <dgm:prSet presAssocID="{CEBB52FF-5DBC-413B-BC31-3308A77FAA80}" presName="space" presStyleCnt="0"/>
      <dgm:spPr/>
    </dgm:pt>
    <dgm:pt modelId="{186EB722-501C-4040-B55A-68B9172305F0}" type="pres">
      <dgm:prSet presAssocID="{19BEFC01-56B1-4E3E-8BBD-6C37F2AD0C4D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533CC286-06D7-49F6-93C4-34755F94BC38}" type="pres">
      <dgm:prSet presAssocID="{FD8CEEF8-F5AA-4808-8BD4-7D545F7AC9CA}" presName="space" presStyleCnt="0"/>
      <dgm:spPr/>
    </dgm:pt>
    <dgm:pt modelId="{8B79AE6A-FB25-4A92-A10F-4CE58F050E7B}" type="pres">
      <dgm:prSet presAssocID="{398E174B-E505-495A-9D30-F756680AA9D4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FAF0E80C-50E7-4BF8-A6F6-EA76F8EF4128}" type="presOf" srcId="{47AB3862-0305-47C9-8029-9CB71E64F5AD}" destId="{B17928B6-CB5E-460E-A9B8-726CA5744C8D}" srcOrd="0" destOrd="0" presId="urn:microsoft.com/office/officeart/2005/8/layout/venn3"/>
    <dgm:cxn modelId="{05D1E948-9548-415B-98D7-D1A7B6FD6174}" srcId="{4486FDBB-DD03-4869-8BEC-15ACFCD077C8}" destId="{19BEFC01-56B1-4E3E-8BBD-6C37F2AD0C4D}" srcOrd="2" destOrd="0" parTransId="{51A1C33B-3EB5-452D-8DC4-6768EBE9C5EE}" sibTransId="{FD8CEEF8-F5AA-4808-8BD4-7D545F7AC9CA}"/>
    <dgm:cxn modelId="{D1E3B243-0B52-425F-9AB1-6ED7AE27323E}" type="presOf" srcId="{19BEFC01-56B1-4E3E-8BBD-6C37F2AD0C4D}" destId="{186EB722-501C-4040-B55A-68B9172305F0}" srcOrd="0" destOrd="0" presId="urn:microsoft.com/office/officeart/2005/8/layout/venn3"/>
    <dgm:cxn modelId="{4314410A-A13D-4639-998C-CA6A0ECDF0C1}" srcId="{4486FDBB-DD03-4869-8BEC-15ACFCD077C8}" destId="{A517FB5E-0843-4E30-AB30-A3D500342AF0}" srcOrd="0" destOrd="0" parTransId="{9807B395-2C4E-4918-B878-88B3256293C0}" sibTransId="{C2BC61FA-4EF6-46E8-98A8-F731C0F1119E}"/>
    <dgm:cxn modelId="{A67DB364-E5A6-4069-BCC7-D663DFB7C2A7}" srcId="{4486FDBB-DD03-4869-8BEC-15ACFCD077C8}" destId="{47AB3862-0305-47C9-8029-9CB71E64F5AD}" srcOrd="1" destOrd="0" parTransId="{10B6AC72-57C1-46FF-9139-3627D5DD096A}" sibTransId="{CEBB52FF-5DBC-413B-BC31-3308A77FAA80}"/>
    <dgm:cxn modelId="{244EF1ED-6366-4BBF-A4A7-F12C7DE044D5}" type="presOf" srcId="{4486FDBB-DD03-4869-8BEC-15ACFCD077C8}" destId="{8FA54948-3C13-4CF8-8329-960A69A6174C}" srcOrd="0" destOrd="0" presId="urn:microsoft.com/office/officeart/2005/8/layout/venn3"/>
    <dgm:cxn modelId="{398B1567-8240-4FB9-9575-D881835D249B}" type="presOf" srcId="{398E174B-E505-495A-9D30-F756680AA9D4}" destId="{8B79AE6A-FB25-4A92-A10F-4CE58F050E7B}" srcOrd="0" destOrd="0" presId="urn:microsoft.com/office/officeart/2005/8/layout/venn3"/>
    <dgm:cxn modelId="{D6DF4153-E46C-4799-83D5-1CC6E01D5D68}" type="presOf" srcId="{A517FB5E-0843-4E30-AB30-A3D500342AF0}" destId="{E3490F38-86C9-44F8-813F-52C9C2DEABBC}" srcOrd="0" destOrd="0" presId="urn:microsoft.com/office/officeart/2005/8/layout/venn3"/>
    <dgm:cxn modelId="{73984364-1905-4646-951D-3B56AFF67363}" srcId="{4486FDBB-DD03-4869-8BEC-15ACFCD077C8}" destId="{398E174B-E505-495A-9D30-F756680AA9D4}" srcOrd="3" destOrd="0" parTransId="{D809E254-3BAB-4910-895D-D4C639145D72}" sibTransId="{89C6C2E5-AFE0-422A-AB40-F7DEDFAFE9D1}"/>
    <dgm:cxn modelId="{0798B742-CA48-463D-A150-4930A0EA24C1}" type="presParOf" srcId="{8FA54948-3C13-4CF8-8329-960A69A6174C}" destId="{E3490F38-86C9-44F8-813F-52C9C2DEABBC}" srcOrd="0" destOrd="0" presId="urn:microsoft.com/office/officeart/2005/8/layout/venn3"/>
    <dgm:cxn modelId="{01FF8589-EBA3-415C-A5E0-318AA416DCF2}" type="presParOf" srcId="{8FA54948-3C13-4CF8-8329-960A69A6174C}" destId="{04CD6A8B-20E7-4907-87E4-18A0E4F5DAB1}" srcOrd="1" destOrd="0" presId="urn:microsoft.com/office/officeart/2005/8/layout/venn3"/>
    <dgm:cxn modelId="{EF09269A-8104-4384-A3B4-2746BF8727BC}" type="presParOf" srcId="{8FA54948-3C13-4CF8-8329-960A69A6174C}" destId="{B17928B6-CB5E-460E-A9B8-726CA5744C8D}" srcOrd="2" destOrd="0" presId="urn:microsoft.com/office/officeart/2005/8/layout/venn3"/>
    <dgm:cxn modelId="{CE75E21F-5512-4989-BCCD-051B96A98613}" type="presParOf" srcId="{8FA54948-3C13-4CF8-8329-960A69A6174C}" destId="{2902147D-0070-4F32-BAD3-8AA56856D777}" srcOrd="3" destOrd="0" presId="urn:microsoft.com/office/officeart/2005/8/layout/venn3"/>
    <dgm:cxn modelId="{9A0341AB-C429-48B1-9E91-5CF0F1F625FB}" type="presParOf" srcId="{8FA54948-3C13-4CF8-8329-960A69A6174C}" destId="{186EB722-501C-4040-B55A-68B9172305F0}" srcOrd="4" destOrd="0" presId="urn:microsoft.com/office/officeart/2005/8/layout/venn3"/>
    <dgm:cxn modelId="{F39DD313-4EF4-4DB2-97FC-9E99D42F1896}" type="presParOf" srcId="{8FA54948-3C13-4CF8-8329-960A69A6174C}" destId="{533CC286-06D7-49F6-93C4-34755F94BC38}" srcOrd="5" destOrd="0" presId="urn:microsoft.com/office/officeart/2005/8/layout/venn3"/>
    <dgm:cxn modelId="{22E5056D-2082-457C-87E1-58F611A00222}" type="presParOf" srcId="{8FA54948-3C13-4CF8-8329-960A69A6174C}" destId="{8B79AE6A-FB25-4A92-A10F-4CE58F050E7B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42370E0-174C-4EBF-8685-8E5773D745A4}" type="doc">
      <dgm:prSet loTypeId="urn:microsoft.com/office/officeart/2005/8/layout/vList5" loCatId="list" qsTypeId="urn:microsoft.com/office/officeart/2005/8/quickstyle/simple1" qsCatId="simple" csTypeId="urn:microsoft.com/office/officeart/2005/8/colors/colorful1#2" csCatId="colorful" phldr="1"/>
      <dgm:spPr/>
      <dgm:t>
        <a:bodyPr/>
        <a:lstStyle/>
        <a:p>
          <a:pPr latinLnBrk="1"/>
          <a:endParaRPr lang="ko-KR" altLang="en-US"/>
        </a:p>
      </dgm:t>
    </dgm:pt>
    <dgm:pt modelId="{EA5D42CA-03CB-485A-8456-1CBB3EA46C77}">
      <dgm:prSet phldrT="[텍스트]"/>
      <dgm:spPr/>
      <dgm:t>
        <a:bodyPr/>
        <a:lstStyle/>
        <a:p>
          <a:pPr latinLnBrk="1">
            <a:spcAft>
              <a:spcPts val="0"/>
            </a:spcAft>
          </a:pPr>
          <a:r>
            <a:rPr lang="ko-KR" altLang="en-US" b="1" dirty="0" smtClean="0"/>
            <a:t>주장</a:t>
          </a:r>
          <a:r>
            <a:rPr lang="ko-KR" altLang="en-US" b="1" dirty="0" smtClean="0">
              <a:sym typeface="Symbol"/>
            </a:rPr>
            <a:t></a:t>
          </a:r>
          <a:r>
            <a:rPr lang="ko-KR" altLang="en-US" b="1" dirty="0" smtClean="0"/>
            <a:t>증거 </a:t>
          </a:r>
          <a:endParaRPr lang="en-US" altLang="ko-KR" b="1" dirty="0" smtClean="0"/>
        </a:p>
        <a:p>
          <a:pPr latinLnBrk="1">
            <a:spcAft>
              <a:spcPts val="0"/>
            </a:spcAft>
          </a:pPr>
          <a:r>
            <a:rPr lang="ko-KR" altLang="en-US" b="1" dirty="0" smtClean="0"/>
            <a:t>제출기한 설정</a:t>
          </a:r>
          <a:endParaRPr lang="ko-KR" altLang="en-US" b="1" dirty="0"/>
        </a:p>
      </dgm:t>
    </dgm:pt>
    <dgm:pt modelId="{73838915-BC98-46FB-9008-0D5EDE47DE69}" type="parTrans" cxnId="{3A82E8DD-ADD4-449B-BDF9-272378AFB921}">
      <dgm:prSet/>
      <dgm:spPr/>
      <dgm:t>
        <a:bodyPr/>
        <a:lstStyle/>
        <a:p>
          <a:pPr latinLnBrk="1"/>
          <a:endParaRPr lang="ko-KR" altLang="en-US"/>
        </a:p>
      </dgm:t>
    </dgm:pt>
    <dgm:pt modelId="{76ED5C00-7B21-4E0B-A0B5-C5380FB83A6E}" type="sibTrans" cxnId="{3A82E8DD-ADD4-449B-BDF9-272378AFB921}">
      <dgm:prSet/>
      <dgm:spPr/>
      <dgm:t>
        <a:bodyPr/>
        <a:lstStyle/>
        <a:p>
          <a:pPr latinLnBrk="1"/>
          <a:endParaRPr lang="ko-KR" altLang="en-US"/>
        </a:p>
      </dgm:t>
    </dgm:pt>
    <dgm:pt modelId="{EE17D4BA-7E5A-45E4-9A2E-F5CB61C91041}">
      <dgm:prSet phldrT="[텍스트]"/>
      <dgm:spPr/>
      <dgm:t>
        <a:bodyPr/>
        <a:lstStyle/>
        <a:p>
          <a:pPr latinLnBrk="1"/>
          <a:r>
            <a:rPr lang="ko-KR" altLang="en-US" b="1" dirty="0" smtClean="0"/>
            <a:t>재정기간 제도</a:t>
          </a:r>
          <a:r>
            <a:rPr lang="en-US" altLang="ko-KR" b="1" dirty="0" smtClean="0"/>
            <a:t>(</a:t>
          </a:r>
          <a:r>
            <a:rPr lang="ko-KR" altLang="en-US" b="1" dirty="0" err="1" smtClean="0"/>
            <a:t>민소법</a:t>
          </a:r>
          <a:r>
            <a:rPr lang="ko-KR" altLang="en-US" b="1" dirty="0" smtClean="0"/>
            <a:t> </a:t>
          </a:r>
          <a:r>
            <a:rPr lang="en-US" altLang="ko-KR" b="1" dirty="0" smtClean="0"/>
            <a:t>147</a:t>
          </a:r>
          <a:r>
            <a:rPr lang="ko-KR" altLang="en-US" b="1" dirty="0" smtClean="0"/>
            <a:t>조</a:t>
          </a:r>
          <a:r>
            <a:rPr lang="en-US" altLang="ko-KR" b="1" dirty="0" smtClean="0"/>
            <a:t>)</a:t>
          </a:r>
          <a:endParaRPr lang="ko-KR" altLang="en-US" b="1" dirty="0"/>
        </a:p>
      </dgm:t>
    </dgm:pt>
    <dgm:pt modelId="{F9AB8D6C-85C8-4913-875A-EA26D8D6FA06}" type="parTrans" cxnId="{43FEC4FB-F184-4477-A2D5-6C024BF52EF5}">
      <dgm:prSet/>
      <dgm:spPr/>
      <dgm:t>
        <a:bodyPr/>
        <a:lstStyle/>
        <a:p>
          <a:pPr latinLnBrk="1"/>
          <a:endParaRPr lang="ko-KR" altLang="en-US"/>
        </a:p>
      </dgm:t>
    </dgm:pt>
    <dgm:pt modelId="{67D3F5BA-1418-4311-844D-4911B17CE801}" type="sibTrans" cxnId="{43FEC4FB-F184-4477-A2D5-6C024BF52EF5}">
      <dgm:prSet/>
      <dgm:spPr/>
      <dgm:t>
        <a:bodyPr/>
        <a:lstStyle/>
        <a:p>
          <a:pPr latinLnBrk="1"/>
          <a:endParaRPr lang="ko-KR" altLang="en-US"/>
        </a:p>
      </dgm:t>
    </dgm:pt>
    <dgm:pt modelId="{D1DF338E-ADF8-4099-8FE0-9CAEC36C8D04}">
      <dgm:prSet phldrT="[텍스트]"/>
      <dgm:spPr/>
      <dgm:t>
        <a:bodyPr/>
        <a:lstStyle/>
        <a:p>
          <a:pPr latinLnBrk="1"/>
          <a:r>
            <a:rPr lang="ko-KR" altLang="en-US" b="1" dirty="0" smtClean="0"/>
            <a:t>변론준비기일 종결 효과</a:t>
          </a:r>
          <a:r>
            <a:rPr lang="en-US" altLang="ko-KR" b="1" dirty="0" smtClean="0"/>
            <a:t>(</a:t>
          </a:r>
          <a:r>
            <a:rPr lang="ko-KR" altLang="en-US" b="1" dirty="0" err="1" smtClean="0"/>
            <a:t>민소법</a:t>
          </a:r>
          <a:r>
            <a:rPr lang="ko-KR" altLang="en-US" b="1" dirty="0" smtClean="0"/>
            <a:t> </a:t>
          </a:r>
          <a:r>
            <a:rPr lang="en-US" altLang="ko-KR" b="1" dirty="0" smtClean="0"/>
            <a:t>285</a:t>
          </a:r>
          <a:r>
            <a:rPr lang="ko-KR" altLang="en-US" b="1" dirty="0" smtClean="0"/>
            <a:t>조</a:t>
          </a:r>
          <a:r>
            <a:rPr lang="en-US" altLang="ko-KR" b="1" dirty="0" smtClean="0"/>
            <a:t>)</a:t>
          </a:r>
          <a:endParaRPr lang="ko-KR" altLang="en-US" b="1" dirty="0"/>
        </a:p>
      </dgm:t>
    </dgm:pt>
    <dgm:pt modelId="{B1E94593-5870-47C2-AD61-3C7BA920BCFF}" type="parTrans" cxnId="{B96AC7E9-0309-4C86-90ED-DC7C0D7D7EE5}">
      <dgm:prSet/>
      <dgm:spPr/>
      <dgm:t>
        <a:bodyPr/>
        <a:lstStyle/>
        <a:p>
          <a:pPr latinLnBrk="1"/>
          <a:endParaRPr lang="ko-KR" altLang="en-US"/>
        </a:p>
      </dgm:t>
    </dgm:pt>
    <dgm:pt modelId="{CE2B0E43-59AF-42F5-9024-DE9D889A65C2}" type="sibTrans" cxnId="{B96AC7E9-0309-4C86-90ED-DC7C0D7D7EE5}">
      <dgm:prSet/>
      <dgm:spPr/>
      <dgm:t>
        <a:bodyPr/>
        <a:lstStyle/>
        <a:p>
          <a:pPr latinLnBrk="1"/>
          <a:endParaRPr lang="ko-KR" altLang="en-US"/>
        </a:p>
      </dgm:t>
    </dgm:pt>
    <dgm:pt modelId="{2D9C7A90-EB51-4766-B28F-D541F13CF5DB}">
      <dgm:prSet phldrT="[텍스트]"/>
      <dgm:spPr/>
      <dgm:t>
        <a:bodyPr/>
        <a:lstStyle/>
        <a:p>
          <a:pPr latinLnBrk="1">
            <a:spcAft>
              <a:spcPts val="0"/>
            </a:spcAft>
          </a:pPr>
          <a:r>
            <a:rPr lang="ko-KR" altLang="en-US" b="1" dirty="0" smtClean="0"/>
            <a:t>기한 </a:t>
          </a:r>
          <a:r>
            <a:rPr lang="ko-KR" altLang="en-US" b="1" dirty="0" err="1" smtClean="0"/>
            <a:t>도과</a:t>
          </a:r>
          <a:r>
            <a:rPr lang="ko-KR" altLang="en-US" b="1" dirty="0" smtClean="0"/>
            <a:t> </a:t>
          </a:r>
          <a:r>
            <a:rPr lang="ko-KR" altLang="en-US" b="1" dirty="0" smtClean="0"/>
            <a:t>후 제출 </a:t>
          </a:r>
          <a:endParaRPr lang="ko-KR" altLang="en-US" b="1" dirty="0"/>
        </a:p>
      </dgm:t>
    </dgm:pt>
    <dgm:pt modelId="{F8A3C3B3-C197-4C85-B487-B078E04DF23D}" type="parTrans" cxnId="{287F5345-9B60-490F-93A4-236569B8688E}">
      <dgm:prSet/>
      <dgm:spPr/>
      <dgm:t>
        <a:bodyPr/>
        <a:lstStyle/>
        <a:p>
          <a:pPr latinLnBrk="1"/>
          <a:endParaRPr lang="ko-KR" altLang="en-US"/>
        </a:p>
      </dgm:t>
    </dgm:pt>
    <dgm:pt modelId="{BB63EC72-E84A-47D1-A8D2-408CC5F624DF}" type="sibTrans" cxnId="{287F5345-9B60-490F-93A4-236569B8688E}">
      <dgm:prSet/>
      <dgm:spPr/>
      <dgm:t>
        <a:bodyPr/>
        <a:lstStyle/>
        <a:p>
          <a:pPr latinLnBrk="1"/>
          <a:endParaRPr lang="ko-KR" altLang="en-US"/>
        </a:p>
      </dgm:t>
    </dgm:pt>
    <dgm:pt modelId="{92B7E7E2-9B6B-4AC6-9C05-A5627599BB8C}">
      <dgm:prSet phldrT="[텍스트]"/>
      <dgm:spPr/>
      <dgm:t>
        <a:bodyPr/>
        <a:lstStyle/>
        <a:p>
          <a:pPr latinLnBrk="1"/>
          <a:r>
            <a:rPr lang="ko-KR" altLang="en-US" b="1" dirty="0" smtClean="0"/>
            <a:t>실기한 공격방어방법 각하</a:t>
          </a:r>
          <a:r>
            <a:rPr lang="en-US" altLang="ko-KR" b="1" dirty="0" smtClean="0"/>
            <a:t>(</a:t>
          </a:r>
          <a:r>
            <a:rPr lang="ko-KR" altLang="en-US" b="1" dirty="0" err="1" smtClean="0"/>
            <a:t>민소법</a:t>
          </a:r>
          <a:r>
            <a:rPr lang="ko-KR" altLang="en-US" b="1" dirty="0" smtClean="0"/>
            <a:t> </a:t>
          </a:r>
          <a:r>
            <a:rPr lang="en-US" altLang="ko-KR" b="1" dirty="0" smtClean="0"/>
            <a:t>149</a:t>
          </a:r>
          <a:r>
            <a:rPr lang="ko-KR" altLang="en-US" b="1" dirty="0" smtClean="0"/>
            <a:t>조</a:t>
          </a:r>
          <a:r>
            <a:rPr lang="en-US" altLang="ko-KR" b="1" dirty="0" smtClean="0"/>
            <a:t>)</a:t>
          </a:r>
          <a:endParaRPr lang="ko-KR" altLang="en-US" b="1" dirty="0"/>
        </a:p>
      </dgm:t>
    </dgm:pt>
    <dgm:pt modelId="{20E9BC0A-32A4-4593-95BA-AB9ADC0C9703}" type="parTrans" cxnId="{43717C13-454F-4607-BD20-65FCAF01E4DB}">
      <dgm:prSet/>
      <dgm:spPr/>
      <dgm:t>
        <a:bodyPr/>
        <a:lstStyle/>
        <a:p>
          <a:pPr latinLnBrk="1"/>
          <a:endParaRPr lang="ko-KR" altLang="en-US"/>
        </a:p>
      </dgm:t>
    </dgm:pt>
    <dgm:pt modelId="{77292998-4EE1-4545-AE98-FAE4778B533A}" type="sibTrans" cxnId="{43717C13-454F-4607-BD20-65FCAF01E4DB}">
      <dgm:prSet/>
      <dgm:spPr/>
      <dgm:t>
        <a:bodyPr/>
        <a:lstStyle/>
        <a:p>
          <a:pPr latinLnBrk="1"/>
          <a:endParaRPr lang="ko-KR" altLang="en-US"/>
        </a:p>
      </dgm:t>
    </dgm:pt>
    <dgm:pt modelId="{870484CE-3766-4324-8B59-1F508449F3B6}">
      <dgm:prSet phldrT="[텍스트]"/>
      <dgm:spPr/>
      <dgm:t>
        <a:bodyPr/>
        <a:lstStyle/>
        <a:p>
          <a:pPr latinLnBrk="1">
            <a:spcAft>
              <a:spcPts val="0"/>
            </a:spcAft>
          </a:pPr>
          <a:r>
            <a:rPr lang="ko-KR" altLang="en-US" b="1" dirty="0" smtClean="0"/>
            <a:t>절차 </a:t>
          </a:r>
          <a:r>
            <a:rPr lang="ko-KR" altLang="en-US" b="1" dirty="0" smtClean="0"/>
            <a:t>중지</a:t>
          </a:r>
          <a:r>
            <a:rPr lang="en-US" altLang="ko-KR" b="1" dirty="0" smtClean="0"/>
            <a:t>,</a:t>
          </a:r>
        </a:p>
        <a:p>
          <a:pPr latinLnBrk="1">
            <a:spcAft>
              <a:spcPts val="0"/>
            </a:spcAft>
          </a:pPr>
          <a:r>
            <a:rPr lang="ko-KR" altLang="en-US" b="1" dirty="0" err="1" smtClean="0"/>
            <a:t>환송심에서의</a:t>
          </a:r>
          <a:r>
            <a:rPr lang="ko-KR" altLang="en-US" b="1" dirty="0" smtClean="0"/>
            <a:t> 적용</a:t>
          </a:r>
          <a:endParaRPr lang="en-US" altLang="ko-KR" b="1" dirty="0" smtClean="0"/>
        </a:p>
      </dgm:t>
    </dgm:pt>
    <dgm:pt modelId="{2F57E637-586F-4A46-9AD7-014E97ED58F9}" type="parTrans" cxnId="{8DFF3334-6CB7-41B8-B631-222D766CADFE}">
      <dgm:prSet/>
      <dgm:spPr/>
      <dgm:t>
        <a:bodyPr/>
        <a:lstStyle/>
        <a:p>
          <a:pPr latinLnBrk="1"/>
          <a:endParaRPr lang="ko-KR" altLang="en-US"/>
        </a:p>
      </dgm:t>
    </dgm:pt>
    <dgm:pt modelId="{006E07F1-D8C8-47F9-9A4A-AE433CF829A8}" type="sibTrans" cxnId="{8DFF3334-6CB7-41B8-B631-222D766CADFE}">
      <dgm:prSet/>
      <dgm:spPr/>
      <dgm:t>
        <a:bodyPr/>
        <a:lstStyle/>
        <a:p>
          <a:pPr latinLnBrk="1"/>
          <a:endParaRPr lang="ko-KR" altLang="en-US"/>
        </a:p>
      </dgm:t>
    </dgm:pt>
    <dgm:pt modelId="{0B628D64-69CF-4C00-9583-CD9CCF1F3953}">
      <dgm:prSet phldrT="[텍스트]"/>
      <dgm:spPr/>
      <dgm:t>
        <a:bodyPr/>
        <a:lstStyle/>
        <a:p>
          <a:pPr latinLnBrk="1"/>
          <a:r>
            <a:rPr lang="ko-KR" altLang="en-US" b="1" dirty="0" smtClean="0"/>
            <a:t>절차 중지 전에 제출기한 설정</a:t>
          </a:r>
          <a:endParaRPr lang="ko-KR" altLang="en-US" b="1" dirty="0"/>
        </a:p>
      </dgm:t>
    </dgm:pt>
    <dgm:pt modelId="{D8CD5AF1-0780-49D8-982E-A6740FC2454C}" type="parTrans" cxnId="{4072D36F-7434-4610-810D-4E58831A24F8}">
      <dgm:prSet/>
      <dgm:spPr/>
      <dgm:t>
        <a:bodyPr/>
        <a:lstStyle/>
        <a:p>
          <a:pPr latinLnBrk="1"/>
          <a:endParaRPr lang="ko-KR" altLang="en-US"/>
        </a:p>
      </dgm:t>
    </dgm:pt>
    <dgm:pt modelId="{BA4A8DB3-E678-4331-9BED-40103927367B}" type="sibTrans" cxnId="{4072D36F-7434-4610-810D-4E58831A24F8}">
      <dgm:prSet/>
      <dgm:spPr/>
      <dgm:t>
        <a:bodyPr/>
        <a:lstStyle/>
        <a:p>
          <a:pPr latinLnBrk="1"/>
          <a:endParaRPr lang="ko-KR" altLang="en-US"/>
        </a:p>
      </dgm:t>
    </dgm:pt>
    <dgm:pt modelId="{C6E17F74-6517-4DEE-9D5E-074CFA7A7C95}">
      <dgm:prSet phldrT="[텍스트]"/>
      <dgm:spPr/>
      <dgm:t>
        <a:bodyPr/>
        <a:lstStyle/>
        <a:p>
          <a:pPr latinLnBrk="1"/>
          <a:r>
            <a:rPr lang="ko-KR" altLang="en-US" b="1" dirty="0" smtClean="0"/>
            <a:t>실기한 공격방어방법 각하</a:t>
          </a:r>
          <a:r>
            <a:rPr lang="en-US" altLang="ko-KR" b="1" dirty="0" smtClean="0"/>
            <a:t>/ </a:t>
          </a:r>
          <a:r>
            <a:rPr lang="ko-KR" altLang="en-US" b="1" dirty="0" err="1" smtClean="0"/>
            <a:t>금반언</a:t>
          </a:r>
          <a:r>
            <a:rPr lang="ko-KR" altLang="en-US" b="1" dirty="0" smtClean="0"/>
            <a:t> 원칙 적용 가능</a:t>
          </a:r>
          <a:r>
            <a:rPr lang="en-US" altLang="ko-KR" b="1" dirty="0" smtClean="0"/>
            <a:t>?</a:t>
          </a:r>
          <a:endParaRPr lang="ko-KR" altLang="en-US" b="1" dirty="0"/>
        </a:p>
      </dgm:t>
    </dgm:pt>
    <dgm:pt modelId="{DF112800-ACCC-4426-ADDB-BED3566B9855}" type="parTrans" cxnId="{9190E50E-7CD5-48BF-8E31-76A5F02AEA4E}">
      <dgm:prSet/>
      <dgm:spPr/>
      <dgm:t>
        <a:bodyPr/>
        <a:lstStyle/>
        <a:p>
          <a:pPr latinLnBrk="1"/>
          <a:endParaRPr lang="ko-KR" altLang="en-US"/>
        </a:p>
      </dgm:t>
    </dgm:pt>
    <dgm:pt modelId="{BBA4525B-BC45-434B-AA8B-679F120655F0}" type="sibTrans" cxnId="{9190E50E-7CD5-48BF-8E31-76A5F02AEA4E}">
      <dgm:prSet/>
      <dgm:spPr/>
      <dgm:t>
        <a:bodyPr/>
        <a:lstStyle/>
        <a:p>
          <a:pPr latinLnBrk="1"/>
          <a:endParaRPr lang="ko-KR" altLang="en-US"/>
        </a:p>
      </dgm:t>
    </dgm:pt>
    <dgm:pt modelId="{47F866D5-6523-446D-8307-B06EC7B47E89}">
      <dgm:prSet phldrT="[텍스트]"/>
      <dgm:spPr/>
      <dgm:t>
        <a:bodyPr/>
        <a:lstStyle/>
        <a:p>
          <a:pPr latinLnBrk="1"/>
          <a:r>
            <a:rPr lang="ko-KR" altLang="en-US" b="1" dirty="0" smtClean="0"/>
            <a:t>정당한 이유 無 → 신의성실의 원칙에 반함</a:t>
          </a:r>
          <a:endParaRPr lang="ko-KR" altLang="en-US" b="1" dirty="0"/>
        </a:p>
      </dgm:t>
    </dgm:pt>
    <dgm:pt modelId="{F54250A0-83E1-4363-8DA6-17961286B6E5}" type="parTrans" cxnId="{9398B851-DFC0-4A72-95A2-892286D7D244}">
      <dgm:prSet/>
      <dgm:spPr/>
      <dgm:t>
        <a:bodyPr/>
        <a:lstStyle/>
        <a:p>
          <a:pPr latinLnBrk="1"/>
          <a:endParaRPr lang="ko-KR" altLang="en-US"/>
        </a:p>
      </dgm:t>
    </dgm:pt>
    <dgm:pt modelId="{12648ACC-F8C7-4709-ADEA-2D831F99A37A}" type="sibTrans" cxnId="{9398B851-DFC0-4A72-95A2-892286D7D244}">
      <dgm:prSet/>
      <dgm:spPr/>
      <dgm:t>
        <a:bodyPr/>
        <a:lstStyle/>
        <a:p>
          <a:pPr latinLnBrk="1"/>
          <a:endParaRPr lang="ko-KR" altLang="en-US"/>
        </a:p>
      </dgm:t>
    </dgm:pt>
    <dgm:pt modelId="{C95DCF79-F394-4AB2-A7C3-D64356694477}" type="pres">
      <dgm:prSet presAssocID="{342370E0-174C-4EBF-8685-8E5773D745A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FDD162C-EE06-48C8-A658-97249F42AC24}" type="pres">
      <dgm:prSet presAssocID="{EA5D42CA-03CB-485A-8456-1CBB3EA46C77}" presName="linNode" presStyleCnt="0"/>
      <dgm:spPr/>
    </dgm:pt>
    <dgm:pt modelId="{2FCAC991-B095-4CF5-89A7-48370595930D}" type="pres">
      <dgm:prSet presAssocID="{EA5D42CA-03CB-485A-8456-1CBB3EA46C77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24D3C4C-AB92-400E-8EC7-D3A6DFE556FC}" type="pres">
      <dgm:prSet presAssocID="{EA5D42CA-03CB-485A-8456-1CBB3EA46C77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D586772-DFC5-4217-8E6D-A7696D843FC5}" type="pres">
      <dgm:prSet presAssocID="{76ED5C00-7B21-4E0B-A0B5-C5380FB83A6E}" presName="sp" presStyleCnt="0"/>
      <dgm:spPr/>
    </dgm:pt>
    <dgm:pt modelId="{D2BCBBB6-C258-4567-BD5A-C7DF3AF9838C}" type="pres">
      <dgm:prSet presAssocID="{2D9C7A90-EB51-4766-B28F-D541F13CF5DB}" presName="linNode" presStyleCnt="0"/>
      <dgm:spPr/>
    </dgm:pt>
    <dgm:pt modelId="{84D66514-2318-4803-9A09-3DAAADDCB838}" type="pres">
      <dgm:prSet presAssocID="{2D9C7A90-EB51-4766-B28F-D541F13CF5DB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33C29DA-BE13-422D-9F65-FA05C3B630C5}" type="pres">
      <dgm:prSet presAssocID="{2D9C7A90-EB51-4766-B28F-D541F13CF5DB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3A0CD86-02EE-4867-A42A-4845D4F1D291}" type="pres">
      <dgm:prSet presAssocID="{BB63EC72-E84A-47D1-A8D2-408CC5F624DF}" presName="sp" presStyleCnt="0"/>
      <dgm:spPr/>
    </dgm:pt>
    <dgm:pt modelId="{412C9AA2-54FE-466E-A372-D2B35E7ECB3E}" type="pres">
      <dgm:prSet presAssocID="{870484CE-3766-4324-8B59-1F508449F3B6}" presName="linNode" presStyleCnt="0"/>
      <dgm:spPr/>
    </dgm:pt>
    <dgm:pt modelId="{FEF81115-24D8-4A7E-AE87-48D618F8A911}" type="pres">
      <dgm:prSet presAssocID="{870484CE-3766-4324-8B59-1F508449F3B6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85F2135-F975-4234-AB41-CBC8C88FB5F9}" type="pres">
      <dgm:prSet presAssocID="{870484CE-3766-4324-8B59-1F508449F3B6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9190E50E-7CD5-48BF-8E31-76A5F02AEA4E}" srcId="{870484CE-3766-4324-8B59-1F508449F3B6}" destId="{C6E17F74-6517-4DEE-9D5E-074CFA7A7C95}" srcOrd="1" destOrd="0" parTransId="{DF112800-ACCC-4426-ADDB-BED3566B9855}" sibTransId="{BBA4525B-BC45-434B-AA8B-679F120655F0}"/>
    <dgm:cxn modelId="{965B153B-40FE-467E-9C27-38E38E143E93}" type="presOf" srcId="{EE17D4BA-7E5A-45E4-9A2E-F5CB61C91041}" destId="{C24D3C4C-AB92-400E-8EC7-D3A6DFE556FC}" srcOrd="0" destOrd="0" presId="urn:microsoft.com/office/officeart/2005/8/layout/vList5"/>
    <dgm:cxn modelId="{4072D36F-7434-4610-810D-4E58831A24F8}" srcId="{870484CE-3766-4324-8B59-1F508449F3B6}" destId="{0B628D64-69CF-4C00-9583-CD9CCF1F3953}" srcOrd="0" destOrd="0" parTransId="{D8CD5AF1-0780-49D8-982E-A6740FC2454C}" sibTransId="{BA4A8DB3-E678-4331-9BED-40103927367B}"/>
    <dgm:cxn modelId="{39DA79EC-FF44-4B64-8D71-AAA3C90FC3AA}" type="presOf" srcId="{342370E0-174C-4EBF-8685-8E5773D745A4}" destId="{C95DCF79-F394-4AB2-A7C3-D64356694477}" srcOrd="0" destOrd="0" presId="urn:microsoft.com/office/officeart/2005/8/layout/vList5"/>
    <dgm:cxn modelId="{77820D69-400A-4034-9937-7B57213CCD11}" type="presOf" srcId="{92B7E7E2-9B6B-4AC6-9C05-A5627599BB8C}" destId="{C33C29DA-BE13-422D-9F65-FA05C3B630C5}" srcOrd="0" destOrd="1" presId="urn:microsoft.com/office/officeart/2005/8/layout/vList5"/>
    <dgm:cxn modelId="{32CFD5F3-BB51-4FED-BED3-29ACAB8D3F58}" type="presOf" srcId="{2D9C7A90-EB51-4766-B28F-D541F13CF5DB}" destId="{84D66514-2318-4803-9A09-3DAAADDCB838}" srcOrd="0" destOrd="0" presId="urn:microsoft.com/office/officeart/2005/8/layout/vList5"/>
    <dgm:cxn modelId="{287F5345-9B60-490F-93A4-236569B8688E}" srcId="{342370E0-174C-4EBF-8685-8E5773D745A4}" destId="{2D9C7A90-EB51-4766-B28F-D541F13CF5DB}" srcOrd="1" destOrd="0" parTransId="{F8A3C3B3-C197-4C85-B487-B078E04DF23D}" sibTransId="{BB63EC72-E84A-47D1-A8D2-408CC5F624DF}"/>
    <dgm:cxn modelId="{083D6760-EBE6-4A8E-8DC1-82503ECCC638}" type="presOf" srcId="{D1DF338E-ADF8-4099-8FE0-9CAEC36C8D04}" destId="{C24D3C4C-AB92-400E-8EC7-D3A6DFE556FC}" srcOrd="0" destOrd="1" presId="urn:microsoft.com/office/officeart/2005/8/layout/vList5"/>
    <dgm:cxn modelId="{9EF95A8E-D3F1-416B-A119-A274CD676486}" type="presOf" srcId="{0B628D64-69CF-4C00-9583-CD9CCF1F3953}" destId="{985F2135-F975-4234-AB41-CBC8C88FB5F9}" srcOrd="0" destOrd="0" presId="urn:microsoft.com/office/officeart/2005/8/layout/vList5"/>
    <dgm:cxn modelId="{43717C13-454F-4607-BD20-65FCAF01E4DB}" srcId="{2D9C7A90-EB51-4766-B28F-D541F13CF5DB}" destId="{92B7E7E2-9B6B-4AC6-9C05-A5627599BB8C}" srcOrd="1" destOrd="0" parTransId="{20E9BC0A-32A4-4593-95BA-AB9ADC0C9703}" sibTransId="{77292998-4EE1-4545-AE98-FAE4778B533A}"/>
    <dgm:cxn modelId="{43FEC4FB-F184-4477-A2D5-6C024BF52EF5}" srcId="{EA5D42CA-03CB-485A-8456-1CBB3EA46C77}" destId="{EE17D4BA-7E5A-45E4-9A2E-F5CB61C91041}" srcOrd="0" destOrd="0" parTransId="{F9AB8D6C-85C8-4913-875A-EA26D8D6FA06}" sibTransId="{67D3F5BA-1418-4311-844D-4911B17CE801}"/>
    <dgm:cxn modelId="{8DFF3334-6CB7-41B8-B631-222D766CADFE}" srcId="{342370E0-174C-4EBF-8685-8E5773D745A4}" destId="{870484CE-3766-4324-8B59-1F508449F3B6}" srcOrd="2" destOrd="0" parTransId="{2F57E637-586F-4A46-9AD7-014E97ED58F9}" sibTransId="{006E07F1-D8C8-47F9-9A4A-AE433CF829A8}"/>
    <dgm:cxn modelId="{3A82E8DD-ADD4-449B-BDF9-272378AFB921}" srcId="{342370E0-174C-4EBF-8685-8E5773D745A4}" destId="{EA5D42CA-03CB-485A-8456-1CBB3EA46C77}" srcOrd="0" destOrd="0" parTransId="{73838915-BC98-46FB-9008-0D5EDE47DE69}" sibTransId="{76ED5C00-7B21-4E0B-A0B5-C5380FB83A6E}"/>
    <dgm:cxn modelId="{840E2F42-906A-42C0-808E-4A2BA30D227D}" type="presOf" srcId="{C6E17F74-6517-4DEE-9D5E-074CFA7A7C95}" destId="{985F2135-F975-4234-AB41-CBC8C88FB5F9}" srcOrd="0" destOrd="1" presId="urn:microsoft.com/office/officeart/2005/8/layout/vList5"/>
    <dgm:cxn modelId="{ADEAE306-FAC3-4C76-8488-6CB6E4DBE110}" type="presOf" srcId="{EA5D42CA-03CB-485A-8456-1CBB3EA46C77}" destId="{2FCAC991-B095-4CF5-89A7-48370595930D}" srcOrd="0" destOrd="0" presId="urn:microsoft.com/office/officeart/2005/8/layout/vList5"/>
    <dgm:cxn modelId="{AB370ABA-5021-498D-BEE5-55BAEAE1B42C}" type="presOf" srcId="{870484CE-3766-4324-8B59-1F508449F3B6}" destId="{FEF81115-24D8-4A7E-AE87-48D618F8A911}" srcOrd="0" destOrd="0" presId="urn:microsoft.com/office/officeart/2005/8/layout/vList5"/>
    <dgm:cxn modelId="{9398B851-DFC0-4A72-95A2-892286D7D244}" srcId="{2D9C7A90-EB51-4766-B28F-D541F13CF5DB}" destId="{47F866D5-6523-446D-8307-B06EC7B47E89}" srcOrd="0" destOrd="0" parTransId="{F54250A0-83E1-4363-8DA6-17961286B6E5}" sibTransId="{12648ACC-F8C7-4709-ADEA-2D831F99A37A}"/>
    <dgm:cxn modelId="{B96AC7E9-0309-4C86-90ED-DC7C0D7D7EE5}" srcId="{EA5D42CA-03CB-485A-8456-1CBB3EA46C77}" destId="{D1DF338E-ADF8-4099-8FE0-9CAEC36C8D04}" srcOrd="1" destOrd="0" parTransId="{B1E94593-5870-47C2-AD61-3C7BA920BCFF}" sibTransId="{CE2B0E43-59AF-42F5-9024-DE9D889A65C2}"/>
    <dgm:cxn modelId="{D5A5FC27-A8F1-47A3-8840-08FED2BD5771}" type="presOf" srcId="{47F866D5-6523-446D-8307-B06EC7B47E89}" destId="{C33C29DA-BE13-422D-9F65-FA05C3B630C5}" srcOrd="0" destOrd="0" presId="urn:microsoft.com/office/officeart/2005/8/layout/vList5"/>
    <dgm:cxn modelId="{9A4BFEA9-A939-45FB-B552-8532BA78F93A}" type="presParOf" srcId="{C95DCF79-F394-4AB2-A7C3-D64356694477}" destId="{2FDD162C-EE06-48C8-A658-97249F42AC24}" srcOrd="0" destOrd="0" presId="urn:microsoft.com/office/officeart/2005/8/layout/vList5"/>
    <dgm:cxn modelId="{86AD7914-5B88-4BC8-9738-B4E0C39A3889}" type="presParOf" srcId="{2FDD162C-EE06-48C8-A658-97249F42AC24}" destId="{2FCAC991-B095-4CF5-89A7-48370595930D}" srcOrd="0" destOrd="0" presId="urn:microsoft.com/office/officeart/2005/8/layout/vList5"/>
    <dgm:cxn modelId="{9CBF7F90-F6A6-45A6-B28B-4ECDD8601B16}" type="presParOf" srcId="{2FDD162C-EE06-48C8-A658-97249F42AC24}" destId="{C24D3C4C-AB92-400E-8EC7-D3A6DFE556FC}" srcOrd="1" destOrd="0" presId="urn:microsoft.com/office/officeart/2005/8/layout/vList5"/>
    <dgm:cxn modelId="{84B13695-F3B3-4928-A392-47EC4EA8D6AD}" type="presParOf" srcId="{C95DCF79-F394-4AB2-A7C3-D64356694477}" destId="{AD586772-DFC5-4217-8E6D-A7696D843FC5}" srcOrd="1" destOrd="0" presId="urn:microsoft.com/office/officeart/2005/8/layout/vList5"/>
    <dgm:cxn modelId="{63E6593C-0A9A-413A-8D0F-DA98EE75926E}" type="presParOf" srcId="{C95DCF79-F394-4AB2-A7C3-D64356694477}" destId="{D2BCBBB6-C258-4567-BD5A-C7DF3AF9838C}" srcOrd="2" destOrd="0" presId="urn:microsoft.com/office/officeart/2005/8/layout/vList5"/>
    <dgm:cxn modelId="{9FFEB518-A642-4FBB-A31E-D641B18E2BBA}" type="presParOf" srcId="{D2BCBBB6-C258-4567-BD5A-C7DF3AF9838C}" destId="{84D66514-2318-4803-9A09-3DAAADDCB838}" srcOrd="0" destOrd="0" presId="urn:microsoft.com/office/officeart/2005/8/layout/vList5"/>
    <dgm:cxn modelId="{68937334-7C63-4ACC-B005-CC5306D10935}" type="presParOf" srcId="{D2BCBBB6-C258-4567-BD5A-C7DF3AF9838C}" destId="{C33C29DA-BE13-422D-9F65-FA05C3B630C5}" srcOrd="1" destOrd="0" presId="urn:microsoft.com/office/officeart/2005/8/layout/vList5"/>
    <dgm:cxn modelId="{9ADBA1FC-A10C-4528-BFF2-AB046672421C}" type="presParOf" srcId="{C95DCF79-F394-4AB2-A7C3-D64356694477}" destId="{43A0CD86-02EE-4867-A42A-4845D4F1D291}" srcOrd="3" destOrd="0" presId="urn:microsoft.com/office/officeart/2005/8/layout/vList5"/>
    <dgm:cxn modelId="{38C028AA-B1A8-4A29-B97C-A504A0623DB9}" type="presParOf" srcId="{C95DCF79-F394-4AB2-A7C3-D64356694477}" destId="{412C9AA2-54FE-466E-A372-D2B35E7ECB3E}" srcOrd="4" destOrd="0" presId="urn:microsoft.com/office/officeart/2005/8/layout/vList5"/>
    <dgm:cxn modelId="{1E92DAD4-AB3C-496C-B33F-2A1D7F0A5142}" type="presParOf" srcId="{412C9AA2-54FE-466E-A372-D2B35E7ECB3E}" destId="{FEF81115-24D8-4A7E-AE87-48D618F8A911}" srcOrd="0" destOrd="0" presId="urn:microsoft.com/office/officeart/2005/8/layout/vList5"/>
    <dgm:cxn modelId="{2C81E6CF-FAE1-4C9A-B9E8-F4AFC6EB524A}" type="presParOf" srcId="{412C9AA2-54FE-466E-A372-D2B35E7ECB3E}" destId="{985F2135-F975-4234-AB41-CBC8C88FB5F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42370E0-174C-4EBF-8685-8E5773D745A4}" type="doc">
      <dgm:prSet loTypeId="urn:microsoft.com/office/officeart/2005/8/layout/vList5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pPr latinLnBrk="1"/>
          <a:endParaRPr lang="ko-KR" altLang="en-US"/>
        </a:p>
      </dgm:t>
    </dgm:pt>
    <dgm:pt modelId="{EA5D42CA-03CB-485A-8456-1CBB3EA46C77}">
      <dgm:prSet phldrT="[텍스트]" custT="1"/>
      <dgm:spPr/>
      <dgm:t>
        <a:bodyPr/>
        <a:lstStyle/>
        <a:p>
          <a:pPr latinLnBrk="1">
            <a:spcAft>
              <a:spcPts val="0"/>
            </a:spcAft>
          </a:pPr>
          <a:r>
            <a:rPr lang="ko-KR" altLang="en-US" sz="2000" b="1" dirty="0" smtClean="0"/>
            <a:t>소극적</a:t>
          </a:r>
          <a:endParaRPr lang="en-US" altLang="ko-KR" sz="2000" b="1" dirty="0" smtClean="0"/>
        </a:p>
        <a:p>
          <a:pPr latinLnBrk="1">
            <a:spcAft>
              <a:spcPts val="0"/>
            </a:spcAft>
          </a:pPr>
          <a:r>
            <a:rPr lang="ko-KR" altLang="en-US" sz="2000" b="1" dirty="0" smtClean="0"/>
            <a:t>권리범위확인심판</a:t>
          </a:r>
          <a:endParaRPr lang="en-US" altLang="ko-KR" sz="2000" b="1" dirty="0" smtClean="0"/>
        </a:p>
      </dgm:t>
    </dgm:pt>
    <dgm:pt modelId="{73838915-BC98-46FB-9008-0D5EDE47DE69}" type="parTrans" cxnId="{3A82E8DD-ADD4-449B-BDF9-272378AFB921}">
      <dgm:prSet/>
      <dgm:spPr/>
      <dgm:t>
        <a:bodyPr/>
        <a:lstStyle/>
        <a:p>
          <a:pPr latinLnBrk="1"/>
          <a:endParaRPr lang="ko-KR" altLang="en-US"/>
        </a:p>
      </dgm:t>
    </dgm:pt>
    <dgm:pt modelId="{76ED5C00-7B21-4E0B-A0B5-C5380FB83A6E}" type="sibTrans" cxnId="{3A82E8DD-ADD4-449B-BDF9-272378AFB921}">
      <dgm:prSet/>
      <dgm:spPr/>
      <dgm:t>
        <a:bodyPr/>
        <a:lstStyle/>
        <a:p>
          <a:pPr latinLnBrk="1"/>
          <a:endParaRPr lang="ko-KR" altLang="en-US"/>
        </a:p>
      </dgm:t>
    </dgm:pt>
    <dgm:pt modelId="{D1DF338E-ADF8-4099-8FE0-9CAEC36C8D04}">
      <dgm:prSet phldrT="[텍스트]"/>
      <dgm:spPr/>
      <dgm:t>
        <a:bodyPr/>
        <a:lstStyle/>
        <a:p>
          <a:pPr latinLnBrk="1"/>
          <a:r>
            <a:rPr lang="ko-KR" altLang="en-US" b="1" dirty="0" smtClean="0"/>
            <a:t>일본에서는 이미 폐지</a:t>
          </a:r>
          <a:r>
            <a:rPr lang="en-US" altLang="ko-KR" b="1" dirty="0" smtClean="0"/>
            <a:t>(1959)</a:t>
          </a:r>
          <a:endParaRPr lang="ko-KR" altLang="en-US" b="1" dirty="0"/>
        </a:p>
      </dgm:t>
    </dgm:pt>
    <dgm:pt modelId="{B1E94593-5870-47C2-AD61-3C7BA920BCFF}" type="parTrans" cxnId="{B96AC7E9-0309-4C86-90ED-DC7C0D7D7EE5}">
      <dgm:prSet/>
      <dgm:spPr/>
      <dgm:t>
        <a:bodyPr/>
        <a:lstStyle/>
        <a:p>
          <a:pPr latinLnBrk="1"/>
          <a:endParaRPr lang="ko-KR" altLang="en-US"/>
        </a:p>
      </dgm:t>
    </dgm:pt>
    <dgm:pt modelId="{CE2B0E43-59AF-42F5-9024-DE9D889A65C2}" type="sibTrans" cxnId="{B96AC7E9-0309-4C86-90ED-DC7C0D7D7EE5}">
      <dgm:prSet/>
      <dgm:spPr/>
      <dgm:t>
        <a:bodyPr/>
        <a:lstStyle/>
        <a:p>
          <a:pPr latinLnBrk="1"/>
          <a:endParaRPr lang="ko-KR" altLang="en-US"/>
        </a:p>
      </dgm:t>
    </dgm:pt>
    <dgm:pt modelId="{2D9C7A90-EB51-4766-B28F-D541F13CF5DB}">
      <dgm:prSet phldrT="[텍스트]" custT="1"/>
      <dgm:spPr/>
      <dgm:t>
        <a:bodyPr/>
        <a:lstStyle/>
        <a:p>
          <a:pPr latinLnBrk="1">
            <a:spcAft>
              <a:spcPts val="0"/>
            </a:spcAft>
          </a:pPr>
          <a:r>
            <a:rPr lang="ko-KR" altLang="en-US" sz="2000" b="1" dirty="0" smtClean="0"/>
            <a:t>절차의 남용이</a:t>
          </a:r>
          <a:endParaRPr lang="en-US" altLang="ko-KR" sz="2000" b="1" dirty="0" smtClean="0"/>
        </a:p>
        <a:p>
          <a:pPr latinLnBrk="1">
            <a:spcAft>
              <a:spcPts val="0"/>
            </a:spcAft>
          </a:pPr>
          <a:r>
            <a:rPr lang="ko-KR" altLang="en-US" sz="2000" b="1" dirty="0" smtClean="0"/>
            <a:t> 문제되는 경우</a:t>
          </a:r>
          <a:endParaRPr lang="en-US" altLang="ko-KR" sz="2000" b="1" dirty="0" smtClean="0"/>
        </a:p>
      </dgm:t>
    </dgm:pt>
    <dgm:pt modelId="{F8A3C3B3-C197-4C85-B487-B078E04DF23D}" type="parTrans" cxnId="{287F5345-9B60-490F-93A4-236569B8688E}">
      <dgm:prSet/>
      <dgm:spPr/>
      <dgm:t>
        <a:bodyPr/>
        <a:lstStyle/>
        <a:p>
          <a:pPr latinLnBrk="1"/>
          <a:endParaRPr lang="ko-KR" altLang="en-US"/>
        </a:p>
      </dgm:t>
    </dgm:pt>
    <dgm:pt modelId="{BB63EC72-E84A-47D1-A8D2-408CC5F624DF}" type="sibTrans" cxnId="{287F5345-9B60-490F-93A4-236569B8688E}">
      <dgm:prSet/>
      <dgm:spPr/>
      <dgm:t>
        <a:bodyPr/>
        <a:lstStyle/>
        <a:p>
          <a:pPr latinLnBrk="1"/>
          <a:endParaRPr lang="ko-KR" altLang="en-US"/>
        </a:p>
      </dgm:t>
    </dgm:pt>
    <dgm:pt modelId="{92B7E7E2-9B6B-4AC6-9C05-A5627599BB8C}">
      <dgm:prSet phldrT="[텍스트]"/>
      <dgm:spPr/>
      <dgm:t>
        <a:bodyPr/>
        <a:lstStyle/>
        <a:p>
          <a:pPr latinLnBrk="1"/>
          <a:r>
            <a:rPr lang="ko-KR" altLang="en-US" b="1" dirty="0" smtClean="0"/>
            <a:t>주장</a:t>
          </a:r>
          <a:r>
            <a:rPr lang="ko-KR" altLang="en-US" b="1" dirty="0" smtClean="0">
              <a:sym typeface="Symbol"/>
            </a:rPr>
            <a:t></a:t>
          </a:r>
          <a:r>
            <a:rPr lang="ko-KR" altLang="en-US" b="1" dirty="0" smtClean="0"/>
            <a:t>증거 제출 제한을 회피할 목적으로  새로 무효심판 제기</a:t>
          </a:r>
          <a:endParaRPr lang="ko-KR" altLang="en-US" b="1" dirty="0"/>
        </a:p>
      </dgm:t>
    </dgm:pt>
    <dgm:pt modelId="{20E9BC0A-32A4-4593-95BA-AB9ADC0C9703}" type="parTrans" cxnId="{43717C13-454F-4607-BD20-65FCAF01E4DB}">
      <dgm:prSet/>
      <dgm:spPr/>
      <dgm:t>
        <a:bodyPr/>
        <a:lstStyle/>
        <a:p>
          <a:pPr latinLnBrk="1"/>
          <a:endParaRPr lang="ko-KR" altLang="en-US"/>
        </a:p>
      </dgm:t>
    </dgm:pt>
    <dgm:pt modelId="{77292998-4EE1-4545-AE98-FAE4778B533A}" type="sibTrans" cxnId="{43717C13-454F-4607-BD20-65FCAF01E4DB}">
      <dgm:prSet/>
      <dgm:spPr/>
      <dgm:t>
        <a:bodyPr/>
        <a:lstStyle/>
        <a:p>
          <a:pPr latinLnBrk="1"/>
          <a:endParaRPr lang="ko-KR" altLang="en-US"/>
        </a:p>
      </dgm:t>
    </dgm:pt>
    <dgm:pt modelId="{1519C77D-8226-440B-AB0A-C044344822FD}">
      <dgm:prSet phldrT="[텍스트]"/>
      <dgm:spPr/>
      <dgm:t>
        <a:bodyPr/>
        <a:lstStyle/>
        <a:p>
          <a:pPr latinLnBrk="1"/>
          <a:r>
            <a:rPr lang="ko-KR" altLang="en-US" b="1" dirty="0" smtClean="0"/>
            <a:t>무효</a:t>
          </a:r>
          <a:r>
            <a:rPr lang="ko-KR" altLang="en-US" b="1" dirty="0" smtClean="0">
              <a:sym typeface="Symbol"/>
            </a:rPr>
            <a:t></a:t>
          </a:r>
          <a:r>
            <a:rPr lang="ko-KR" altLang="en-US" b="1" dirty="0" smtClean="0"/>
            <a:t>침해소송 사실심 종결 후 정정심판 제기</a:t>
          </a:r>
          <a:endParaRPr lang="ko-KR" altLang="en-US" b="1" dirty="0"/>
        </a:p>
      </dgm:t>
    </dgm:pt>
    <dgm:pt modelId="{DFAD9C04-B067-4E20-A97F-0801E455594D}" type="parTrans" cxnId="{FF872E4A-E074-4A11-97FA-C91A193DE3F1}">
      <dgm:prSet/>
      <dgm:spPr/>
      <dgm:t>
        <a:bodyPr/>
        <a:lstStyle/>
        <a:p>
          <a:pPr latinLnBrk="1"/>
          <a:endParaRPr lang="ko-KR" altLang="en-US"/>
        </a:p>
      </dgm:t>
    </dgm:pt>
    <dgm:pt modelId="{E2AB171C-4967-4BD0-B6CD-5D843B369803}" type="sibTrans" cxnId="{FF872E4A-E074-4A11-97FA-C91A193DE3F1}">
      <dgm:prSet/>
      <dgm:spPr/>
      <dgm:t>
        <a:bodyPr/>
        <a:lstStyle/>
        <a:p>
          <a:pPr latinLnBrk="1"/>
          <a:endParaRPr lang="ko-KR" altLang="en-US"/>
        </a:p>
      </dgm:t>
    </dgm:pt>
    <dgm:pt modelId="{870484CE-3766-4324-8B59-1F508449F3B6}">
      <dgm:prSet phldrT="[텍스트]" custT="1"/>
      <dgm:spPr/>
      <dgm:t>
        <a:bodyPr/>
        <a:lstStyle/>
        <a:p>
          <a:pPr latinLnBrk="1">
            <a:spcAft>
              <a:spcPts val="0"/>
            </a:spcAft>
          </a:pPr>
          <a:r>
            <a:rPr lang="ko-KR" altLang="en-US" sz="2000" b="1" dirty="0" smtClean="0"/>
            <a:t>해 결 방 안</a:t>
          </a:r>
          <a:endParaRPr lang="en-US" altLang="ko-KR" sz="2000" b="1" dirty="0" smtClean="0"/>
        </a:p>
      </dgm:t>
    </dgm:pt>
    <dgm:pt modelId="{2F57E637-586F-4A46-9AD7-014E97ED58F9}" type="parTrans" cxnId="{8DFF3334-6CB7-41B8-B631-222D766CADFE}">
      <dgm:prSet/>
      <dgm:spPr/>
      <dgm:t>
        <a:bodyPr/>
        <a:lstStyle/>
        <a:p>
          <a:pPr latinLnBrk="1"/>
          <a:endParaRPr lang="ko-KR" altLang="en-US"/>
        </a:p>
      </dgm:t>
    </dgm:pt>
    <dgm:pt modelId="{006E07F1-D8C8-47F9-9A4A-AE433CF829A8}" type="sibTrans" cxnId="{8DFF3334-6CB7-41B8-B631-222D766CADFE}">
      <dgm:prSet/>
      <dgm:spPr/>
      <dgm:t>
        <a:bodyPr/>
        <a:lstStyle/>
        <a:p>
          <a:pPr latinLnBrk="1"/>
          <a:endParaRPr lang="ko-KR" altLang="en-US"/>
        </a:p>
      </dgm:t>
    </dgm:pt>
    <dgm:pt modelId="{0B628D64-69CF-4C00-9583-CD9CCF1F3953}">
      <dgm:prSet phldrT="[텍스트]"/>
      <dgm:spPr/>
      <dgm:t>
        <a:bodyPr/>
        <a:lstStyle/>
        <a:p>
          <a:pPr latinLnBrk="1"/>
          <a:r>
            <a:rPr lang="ko-KR" altLang="en-US" b="1" dirty="0" smtClean="0"/>
            <a:t>심판청구 </a:t>
          </a:r>
          <a:r>
            <a:rPr lang="ko-KR" altLang="en-US" b="1" dirty="0" err="1" smtClean="0"/>
            <a:t>부적법</a:t>
          </a:r>
          <a:r>
            <a:rPr lang="en-US" altLang="ko-KR" b="1" dirty="0" smtClean="0"/>
            <a:t>: </a:t>
          </a:r>
          <a:r>
            <a:rPr lang="ko-KR" altLang="en-US" b="1" dirty="0" smtClean="0"/>
            <a:t>확인의 이익 無</a:t>
          </a:r>
          <a:r>
            <a:rPr lang="en-US" altLang="ko-KR" b="1" dirty="0" smtClean="0"/>
            <a:t>, </a:t>
          </a:r>
          <a:r>
            <a:rPr lang="ko-KR" altLang="en-US" b="1" dirty="0" smtClean="0"/>
            <a:t>절차의 남용</a:t>
          </a:r>
          <a:endParaRPr lang="ko-KR" altLang="en-US" b="1" dirty="0"/>
        </a:p>
      </dgm:t>
    </dgm:pt>
    <dgm:pt modelId="{D8CD5AF1-0780-49D8-982E-A6740FC2454C}" type="parTrans" cxnId="{4072D36F-7434-4610-810D-4E58831A24F8}">
      <dgm:prSet/>
      <dgm:spPr/>
      <dgm:t>
        <a:bodyPr/>
        <a:lstStyle/>
        <a:p>
          <a:pPr latinLnBrk="1"/>
          <a:endParaRPr lang="ko-KR" altLang="en-US"/>
        </a:p>
      </dgm:t>
    </dgm:pt>
    <dgm:pt modelId="{BA4A8DB3-E678-4331-9BED-40103927367B}" type="sibTrans" cxnId="{4072D36F-7434-4610-810D-4E58831A24F8}">
      <dgm:prSet/>
      <dgm:spPr/>
      <dgm:t>
        <a:bodyPr/>
        <a:lstStyle/>
        <a:p>
          <a:pPr latinLnBrk="1"/>
          <a:endParaRPr lang="ko-KR" altLang="en-US"/>
        </a:p>
      </dgm:t>
    </dgm:pt>
    <dgm:pt modelId="{C6E17F74-6517-4DEE-9D5E-074CFA7A7C95}">
      <dgm:prSet phldrT="[텍스트]"/>
      <dgm:spPr/>
      <dgm:t>
        <a:bodyPr/>
        <a:lstStyle/>
        <a:p>
          <a:pPr latinLnBrk="1"/>
          <a:r>
            <a:rPr lang="ko-KR" altLang="en-US" b="1" dirty="0" smtClean="0"/>
            <a:t>입법적 해결</a:t>
          </a:r>
          <a:r>
            <a:rPr lang="en-US" altLang="ko-KR" b="1" dirty="0" smtClean="0"/>
            <a:t>: </a:t>
          </a:r>
          <a:r>
            <a:rPr lang="ko-KR" altLang="en-US" b="1" dirty="0" smtClean="0"/>
            <a:t>심판청구 시기</a:t>
          </a:r>
          <a:r>
            <a:rPr lang="en-US" altLang="ko-KR" b="1" dirty="0" smtClean="0"/>
            <a:t>, </a:t>
          </a:r>
          <a:r>
            <a:rPr lang="ko-KR" altLang="en-US" b="1" dirty="0" smtClean="0"/>
            <a:t>재심사유 등 제한</a:t>
          </a:r>
          <a:endParaRPr lang="ko-KR" altLang="en-US" b="1" dirty="0"/>
        </a:p>
      </dgm:t>
    </dgm:pt>
    <dgm:pt modelId="{DF112800-ACCC-4426-ADDB-BED3566B9855}" type="parTrans" cxnId="{9190E50E-7CD5-48BF-8E31-76A5F02AEA4E}">
      <dgm:prSet/>
      <dgm:spPr/>
      <dgm:t>
        <a:bodyPr/>
        <a:lstStyle/>
        <a:p>
          <a:pPr latinLnBrk="1"/>
          <a:endParaRPr lang="ko-KR" altLang="en-US"/>
        </a:p>
      </dgm:t>
    </dgm:pt>
    <dgm:pt modelId="{BBA4525B-BC45-434B-AA8B-679F120655F0}" type="sibTrans" cxnId="{9190E50E-7CD5-48BF-8E31-76A5F02AEA4E}">
      <dgm:prSet/>
      <dgm:spPr/>
      <dgm:t>
        <a:bodyPr/>
        <a:lstStyle/>
        <a:p>
          <a:pPr latinLnBrk="1"/>
          <a:endParaRPr lang="ko-KR" altLang="en-US"/>
        </a:p>
      </dgm:t>
    </dgm:pt>
    <dgm:pt modelId="{4790C02E-6812-4CAD-8A46-1524B462A002}">
      <dgm:prSet phldrT="[텍스트]"/>
      <dgm:spPr/>
      <dgm:t>
        <a:bodyPr/>
        <a:lstStyle/>
        <a:p>
          <a:pPr latinLnBrk="1"/>
          <a:r>
            <a:rPr lang="ko-KR" altLang="en-US" b="1" dirty="0" smtClean="0"/>
            <a:t>확인을 구할 법적인 이익 無</a:t>
          </a:r>
          <a:r>
            <a:rPr lang="en-US" altLang="ko-KR" b="1" dirty="0" smtClean="0"/>
            <a:t>, </a:t>
          </a:r>
          <a:r>
            <a:rPr lang="ko-KR" altLang="en-US" b="1" dirty="0" smtClean="0"/>
            <a:t>절차의 남용</a:t>
          </a:r>
          <a:endParaRPr lang="ko-KR" altLang="en-US" b="1" dirty="0"/>
        </a:p>
      </dgm:t>
    </dgm:pt>
    <dgm:pt modelId="{740B1315-A38F-48DE-8D75-B7A306D0075B}" type="parTrans" cxnId="{C975E6FC-DE8C-467E-A48E-849ACB4AC69A}">
      <dgm:prSet/>
      <dgm:spPr/>
      <dgm:t>
        <a:bodyPr/>
        <a:lstStyle/>
        <a:p>
          <a:pPr latinLnBrk="1"/>
          <a:endParaRPr lang="ko-KR" altLang="en-US"/>
        </a:p>
      </dgm:t>
    </dgm:pt>
    <dgm:pt modelId="{9CD27AC1-B095-463B-8252-0B68673E4AE7}" type="sibTrans" cxnId="{C975E6FC-DE8C-467E-A48E-849ACB4AC69A}">
      <dgm:prSet/>
      <dgm:spPr/>
      <dgm:t>
        <a:bodyPr/>
        <a:lstStyle/>
        <a:p>
          <a:pPr latinLnBrk="1"/>
          <a:endParaRPr lang="ko-KR" altLang="en-US"/>
        </a:p>
      </dgm:t>
    </dgm:pt>
    <dgm:pt modelId="{2D9DA1A8-7839-4830-B9B1-C5EF5FC413F5}">
      <dgm:prSet phldrT="[텍스트]"/>
      <dgm:spPr/>
      <dgm:t>
        <a:bodyPr/>
        <a:lstStyle/>
        <a:p>
          <a:pPr latinLnBrk="1"/>
          <a:r>
            <a:rPr lang="ko-KR" altLang="en-US" b="1" dirty="0" smtClean="0"/>
            <a:t>침해소송 </a:t>
          </a:r>
          <a:r>
            <a:rPr lang="en-US" altLang="ko-KR" b="1" dirty="0" smtClean="0"/>
            <a:t>1</a:t>
          </a:r>
          <a:r>
            <a:rPr lang="ko-KR" altLang="en-US" b="1" dirty="0" smtClean="0"/>
            <a:t>심 패소 또는 변론종결 후 권리범위확인심판 제기</a:t>
          </a:r>
          <a:endParaRPr lang="ko-KR" altLang="en-US" b="1" dirty="0"/>
        </a:p>
      </dgm:t>
    </dgm:pt>
    <dgm:pt modelId="{A32BB442-2E86-4398-9717-C1A933E199F5}" type="parTrans" cxnId="{E8C97A9B-C8F0-4C36-8574-33C541B54EC2}">
      <dgm:prSet/>
      <dgm:spPr/>
      <dgm:t>
        <a:bodyPr/>
        <a:lstStyle/>
        <a:p>
          <a:pPr latinLnBrk="1"/>
          <a:endParaRPr lang="ko-KR" altLang="en-US"/>
        </a:p>
      </dgm:t>
    </dgm:pt>
    <dgm:pt modelId="{A733E02D-6A92-4F9F-A26E-986456D49956}" type="sibTrans" cxnId="{E8C97A9B-C8F0-4C36-8574-33C541B54EC2}">
      <dgm:prSet/>
      <dgm:spPr/>
      <dgm:t>
        <a:bodyPr/>
        <a:lstStyle/>
        <a:p>
          <a:pPr latinLnBrk="1"/>
          <a:endParaRPr lang="ko-KR" altLang="en-US"/>
        </a:p>
      </dgm:t>
    </dgm:pt>
    <dgm:pt modelId="{C95DCF79-F394-4AB2-A7C3-D64356694477}" type="pres">
      <dgm:prSet presAssocID="{342370E0-174C-4EBF-8685-8E5773D745A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2FDD162C-EE06-48C8-A658-97249F42AC24}" type="pres">
      <dgm:prSet presAssocID="{EA5D42CA-03CB-485A-8456-1CBB3EA46C77}" presName="linNode" presStyleCnt="0"/>
      <dgm:spPr/>
    </dgm:pt>
    <dgm:pt modelId="{2FCAC991-B095-4CF5-89A7-48370595930D}" type="pres">
      <dgm:prSet presAssocID="{EA5D42CA-03CB-485A-8456-1CBB3EA46C77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24D3C4C-AB92-400E-8EC7-D3A6DFE556FC}" type="pres">
      <dgm:prSet presAssocID="{EA5D42CA-03CB-485A-8456-1CBB3EA46C77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AD586772-DFC5-4217-8E6D-A7696D843FC5}" type="pres">
      <dgm:prSet presAssocID="{76ED5C00-7B21-4E0B-A0B5-C5380FB83A6E}" presName="sp" presStyleCnt="0"/>
      <dgm:spPr/>
    </dgm:pt>
    <dgm:pt modelId="{D2BCBBB6-C258-4567-BD5A-C7DF3AF9838C}" type="pres">
      <dgm:prSet presAssocID="{2D9C7A90-EB51-4766-B28F-D541F13CF5DB}" presName="linNode" presStyleCnt="0"/>
      <dgm:spPr/>
    </dgm:pt>
    <dgm:pt modelId="{84D66514-2318-4803-9A09-3DAAADDCB838}" type="pres">
      <dgm:prSet presAssocID="{2D9C7A90-EB51-4766-B28F-D541F13CF5DB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C33C29DA-BE13-422D-9F65-FA05C3B630C5}" type="pres">
      <dgm:prSet presAssocID="{2D9C7A90-EB51-4766-B28F-D541F13CF5DB}" presName="descendantText" presStyleLbl="alignAccFollowNode1" presStyleIdx="1" presStyleCnt="3" custScaleY="150779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43A0CD86-02EE-4867-A42A-4845D4F1D291}" type="pres">
      <dgm:prSet presAssocID="{BB63EC72-E84A-47D1-A8D2-408CC5F624DF}" presName="sp" presStyleCnt="0"/>
      <dgm:spPr/>
    </dgm:pt>
    <dgm:pt modelId="{412C9AA2-54FE-466E-A372-D2B35E7ECB3E}" type="pres">
      <dgm:prSet presAssocID="{870484CE-3766-4324-8B59-1F508449F3B6}" presName="linNode" presStyleCnt="0"/>
      <dgm:spPr/>
    </dgm:pt>
    <dgm:pt modelId="{FEF81115-24D8-4A7E-AE87-48D618F8A911}" type="pres">
      <dgm:prSet presAssocID="{870484CE-3766-4324-8B59-1F508449F3B6}" presName="parentText" presStyleLbl="node1" presStyleIdx="2" presStyleCnt="3" custScaleY="85613">
        <dgm:presLayoutVars>
          <dgm:chMax val="1"/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  <dgm:pt modelId="{985F2135-F975-4234-AB41-CBC8C88FB5F9}" type="pres">
      <dgm:prSet presAssocID="{870484CE-3766-4324-8B59-1F508449F3B6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pPr latinLnBrk="1"/>
          <a:endParaRPr lang="ko-KR" altLang="en-US"/>
        </a:p>
      </dgm:t>
    </dgm:pt>
  </dgm:ptLst>
  <dgm:cxnLst>
    <dgm:cxn modelId="{9190E50E-7CD5-48BF-8E31-76A5F02AEA4E}" srcId="{870484CE-3766-4324-8B59-1F508449F3B6}" destId="{C6E17F74-6517-4DEE-9D5E-074CFA7A7C95}" srcOrd="1" destOrd="0" parTransId="{DF112800-ACCC-4426-ADDB-BED3566B9855}" sibTransId="{BBA4525B-BC45-434B-AA8B-679F120655F0}"/>
    <dgm:cxn modelId="{C975E6FC-DE8C-467E-A48E-849ACB4AC69A}" srcId="{EA5D42CA-03CB-485A-8456-1CBB3EA46C77}" destId="{4790C02E-6812-4CAD-8A46-1524B462A002}" srcOrd="0" destOrd="0" parTransId="{740B1315-A38F-48DE-8D75-B7A306D0075B}" sibTransId="{9CD27AC1-B095-463B-8252-0B68673E4AE7}"/>
    <dgm:cxn modelId="{4072D36F-7434-4610-810D-4E58831A24F8}" srcId="{870484CE-3766-4324-8B59-1F508449F3B6}" destId="{0B628D64-69CF-4C00-9583-CD9CCF1F3953}" srcOrd="0" destOrd="0" parTransId="{D8CD5AF1-0780-49D8-982E-A6740FC2454C}" sibTransId="{BA4A8DB3-E678-4331-9BED-40103927367B}"/>
    <dgm:cxn modelId="{8813C7D8-EC30-4116-99DF-C8428955A569}" type="presOf" srcId="{1519C77D-8226-440B-AB0A-C044344822FD}" destId="{C33C29DA-BE13-422D-9F65-FA05C3B630C5}" srcOrd="0" destOrd="2" presId="urn:microsoft.com/office/officeart/2005/8/layout/vList5"/>
    <dgm:cxn modelId="{287F5345-9B60-490F-93A4-236569B8688E}" srcId="{342370E0-174C-4EBF-8685-8E5773D745A4}" destId="{2D9C7A90-EB51-4766-B28F-D541F13CF5DB}" srcOrd="1" destOrd="0" parTransId="{F8A3C3B3-C197-4C85-B487-B078E04DF23D}" sibTransId="{BB63EC72-E84A-47D1-A8D2-408CC5F624DF}"/>
    <dgm:cxn modelId="{E8C97A9B-C8F0-4C36-8574-33C541B54EC2}" srcId="{2D9C7A90-EB51-4766-B28F-D541F13CF5DB}" destId="{2D9DA1A8-7839-4830-B9B1-C5EF5FC413F5}" srcOrd="0" destOrd="0" parTransId="{A32BB442-2E86-4398-9717-C1A933E199F5}" sibTransId="{A733E02D-6A92-4F9F-A26E-986456D49956}"/>
    <dgm:cxn modelId="{AA5912B9-2281-4D78-875A-FC524625F30E}" type="presOf" srcId="{4790C02E-6812-4CAD-8A46-1524B462A002}" destId="{C24D3C4C-AB92-400E-8EC7-D3A6DFE556FC}" srcOrd="0" destOrd="0" presId="urn:microsoft.com/office/officeart/2005/8/layout/vList5"/>
    <dgm:cxn modelId="{43717C13-454F-4607-BD20-65FCAF01E4DB}" srcId="{2D9C7A90-EB51-4766-B28F-D541F13CF5DB}" destId="{92B7E7E2-9B6B-4AC6-9C05-A5627599BB8C}" srcOrd="1" destOrd="0" parTransId="{20E9BC0A-32A4-4593-95BA-AB9ADC0C9703}" sibTransId="{77292998-4EE1-4545-AE98-FAE4778B533A}"/>
    <dgm:cxn modelId="{3171A3F9-673A-4995-BD54-9C07F1446967}" type="presOf" srcId="{2D9DA1A8-7839-4830-B9B1-C5EF5FC413F5}" destId="{C33C29DA-BE13-422D-9F65-FA05C3B630C5}" srcOrd="0" destOrd="0" presId="urn:microsoft.com/office/officeart/2005/8/layout/vList5"/>
    <dgm:cxn modelId="{3AA20A8D-710C-4E81-978E-D76A8405F0D7}" type="presOf" srcId="{D1DF338E-ADF8-4099-8FE0-9CAEC36C8D04}" destId="{C24D3C4C-AB92-400E-8EC7-D3A6DFE556FC}" srcOrd="0" destOrd="1" presId="urn:microsoft.com/office/officeart/2005/8/layout/vList5"/>
    <dgm:cxn modelId="{8DFF3334-6CB7-41B8-B631-222D766CADFE}" srcId="{342370E0-174C-4EBF-8685-8E5773D745A4}" destId="{870484CE-3766-4324-8B59-1F508449F3B6}" srcOrd="2" destOrd="0" parTransId="{2F57E637-586F-4A46-9AD7-014E97ED58F9}" sibTransId="{006E07F1-D8C8-47F9-9A4A-AE433CF829A8}"/>
    <dgm:cxn modelId="{3A82E8DD-ADD4-449B-BDF9-272378AFB921}" srcId="{342370E0-174C-4EBF-8685-8E5773D745A4}" destId="{EA5D42CA-03CB-485A-8456-1CBB3EA46C77}" srcOrd="0" destOrd="0" parTransId="{73838915-BC98-46FB-9008-0D5EDE47DE69}" sibTransId="{76ED5C00-7B21-4E0B-A0B5-C5380FB83A6E}"/>
    <dgm:cxn modelId="{D455FC83-2338-4DCD-A73B-AB97AEFF00BD}" type="presOf" srcId="{EA5D42CA-03CB-485A-8456-1CBB3EA46C77}" destId="{2FCAC991-B095-4CF5-89A7-48370595930D}" srcOrd="0" destOrd="0" presId="urn:microsoft.com/office/officeart/2005/8/layout/vList5"/>
    <dgm:cxn modelId="{02152FD8-E881-40CE-B3F8-57AE4C79B3EF}" type="presOf" srcId="{2D9C7A90-EB51-4766-B28F-D541F13CF5DB}" destId="{84D66514-2318-4803-9A09-3DAAADDCB838}" srcOrd="0" destOrd="0" presId="urn:microsoft.com/office/officeart/2005/8/layout/vList5"/>
    <dgm:cxn modelId="{CBB29C8B-7010-4BF7-890E-2673AB5C484A}" type="presOf" srcId="{342370E0-174C-4EBF-8685-8E5773D745A4}" destId="{C95DCF79-F394-4AB2-A7C3-D64356694477}" srcOrd="0" destOrd="0" presId="urn:microsoft.com/office/officeart/2005/8/layout/vList5"/>
    <dgm:cxn modelId="{A2CB7BB7-C355-4910-B872-77600657F35D}" type="presOf" srcId="{0B628D64-69CF-4C00-9583-CD9CCF1F3953}" destId="{985F2135-F975-4234-AB41-CBC8C88FB5F9}" srcOrd="0" destOrd="0" presId="urn:microsoft.com/office/officeart/2005/8/layout/vList5"/>
    <dgm:cxn modelId="{FF872E4A-E074-4A11-97FA-C91A193DE3F1}" srcId="{2D9C7A90-EB51-4766-B28F-D541F13CF5DB}" destId="{1519C77D-8226-440B-AB0A-C044344822FD}" srcOrd="2" destOrd="0" parTransId="{DFAD9C04-B067-4E20-A97F-0801E455594D}" sibTransId="{E2AB171C-4967-4BD0-B6CD-5D843B369803}"/>
    <dgm:cxn modelId="{E2DBB39E-4407-46FE-B651-F0F89C611058}" type="presOf" srcId="{92B7E7E2-9B6B-4AC6-9C05-A5627599BB8C}" destId="{C33C29DA-BE13-422D-9F65-FA05C3B630C5}" srcOrd="0" destOrd="1" presId="urn:microsoft.com/office/officeart/2005/8/layout/vList5"/>
    <dgm:cxn modelId="{AA39DC4B-7B22-4677-9393-5FB9ECDB4940}" type="presOf" srcId="{C6E17F74-6517-4DEE-9D5E-074CFA7A7C95}" destId="{985F2135-F975-4234-AB41-CBC8C88FB5F9}" srcOrd="0" destOrd="1" presId="urn:microsoft.com/office/officeart/2005/8/layout/vList5"/>
    <dgm:cxn modelId="{9B8F31EA-330C-41F6-9C65-379CDA113AB4}" type="presOf" srcId="{870484CE-3766-4324-8B59-1F508449F3B6}" destId="{FEF81115-24D8-4A7E-AE87-48D618F8A911}" srcOrd="0" destOrd="0" presId="urn:microsoft.com/office/officeart/2005/8/layout/vList5"/>
    <dgm:cxn modelId="{B96AC7E9-0309-4C86-90ED-DC7C0D7D7EE5}" srcId="{EA5D42CA-03CB-485A-8456-1CBB3EA46C77}" destId="{D1DF338E-ADF8-4099-8FE0-9CAEC36C8D04}" srcOrd="1" destOrd="0" parTransId="{B1E94593-5870-47C2-AD61-3C7BA920BCFF}" sibTransId="{CE2B0E43-59AF-42F5-9024-DE9D889A65C2}"/>
    <dgm:cxn modelId="{A2531EE6-0682-4AA5-B116-624475C0B3CA}" type="presParOf" srcId="{C95DCF79-F394-4AB2-A7C3-D64356694477}" destId="{2FDD162C-EE06-48C8-A658-97249F42AC24}" srcOrd="0" destOrd="0" presId="urn:microsoft.com/office/officeart/2005/8/layout/vList5"/>
    <dgm:cxn modelId="{E7203C9A-DFE6-47D2-AE16-DEC8CAB687DF}" type="presParOf" srcId="{2FDD162C-EE06-48C8-A658-97249F42AC24}" destId="{2FCAC991-B095-4CF5-89A7-48370595930D}" srcOrd="0" destOrd="0" presId="urn:microsoft.com/office/officeart/2005/8/layout/vList5"/>
    <dgm:cxn modelId="{A880249D-42B3-4AC8-8453-3EE0F6FB1055}" type="presParOf" srcId="{2FDD162C-EE06-48C8-A658-97249F42AC24}" destId="{C24D3C4C-AB92-400E-8EC7-D3A6DFE556FC}" srcOrd="1" destOrd="0" presId="urn:microsoft.com/office/officeart/2005/8/layout/vList5"/>
    <dgm:cxn modelId="{A5D0E1BB-6035-442C-B47D-A209473DACB4}" type="presParOf" srcId="{C95DCF79-F394-4AB2-A7C3-D64356694477}" destId="{AD586772-DFC5-4217-8E6D-A7696D843FC5}" srcOrd="1" destOrd="0" presId="urn:microsoft.com/office/officeart/2005/8/layout/vList5"/>
    <dgm:cxn modelId="{33441036-BFAB-4234-8185-730DBAC369D2}" type="presParOf" srcId="{C95DCF79-F394-4AB2-A7C3-D64356694477}" destId="{D2BCBBB6-C258-4567-BD5A-C7DF3AF9838C}" srcOrd="2" destOrd="0" presId="urn:microsoft.com/office/officeart/2005/8/layout/vList5"/>
    <dgm:cxn modelId="{A03D9A79-AB86-45FE-B535-AFCC968E7097}" type="presParOf" srcId="{D2BCBBB6-C258-4567-BD5A-C7DF3AF9838C}" destId="{84D66514-2318-4803-9A09-3DAAADDCB838}" srcOrd="0" destOrd="0" presId="urn:microsoft.com/office/officeart/2005/8/layout/vList5"/>
    <dgm:cxn modelId="{0281115B-A8E3-41C0-9A1D-04893126E852}" type="presParOf" srcId="{D2BCBBB6-C258-4567-BD5A-C7DF3AF9838C}" destId="{C33C29DA-BE13-422D-9F65-FA05C3B630C5}" srcOrd="1" destOrd="0" presId="urn:microsoft.com/office/officeart/2005/8/layout/vList5"/>
    <dgm:cxn modelId="{5221D106-B3AC-4C0B-90E7-9F90A6B6FEB4}" type="presParOf" srcId="{C95DCF79-F394-4AB2-A7C3-D64356694477}" destId="{43A0CD86-02EE-4867-A42A-4845D4F1D291}" srcOrd="3" destOrd="0" presId="urn:microsoft.com/office/officeart/2005/8/layout/vList5"/>
    <dgm:cxn modelId="{F6B5F2AD-AC6B-4828-973E-8AD307D5EC5F}" type="presParOf" srcId="{C95DCF79-F394-4AB2-A7C3-D64356694477}" destId="{412C9AA2-54FE-466E-A372-D2B35E7ECB3E}" srcOrd="4" destOrd="0" presId="urn:microsoft.com/office/officeart/2005/8/layout/vList5"/>
    <dgm:cxn modelId="{7F409696-D8A5-4966-8AFB-D9CD5EDBECD5}" type="presParOf" srcId="{412C9AA2-54FE-466E-A372-D2B35E7ECB3E}" destId="{FEF81115-24D8-4A7E-AE87-48D618F8A911}" srcOrd="0" destOrd="0" presId="urn:microsoft.com/office/officeart/2005/8/layout/vList5"/>
    <dgm:cxn modelId="{77B27839-56DF-43DB-8C6F-C4271500E059}" type="presParOf" srcId="{412C9AA2-54FE-466E-A372-D2B35E7ECB3E}" destId="{985F2135-F975-4234-AB41-CBC8C88FB5F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5DA38D8-CC0F-4C4F-BBF9-8C8AEA3BA81D}">
      <dsp:nvSpPr>
        <dsp:cNvPr id="0" name=""/>
        <dsp:cNvSpPr/>
      </dsp:nvSpPr>
      <dsp:spPr>
        <a:xfrm>
          <a:off x="542401" y="2702286"/>
          <a:ext cx="1853427" cy="1016316"/>
        </a:xfrm>
        <a:prstGeom prst="roundRect">
          <a:avLst>
            <a:gd name="adj" fmla="val 10000"/>
          </a:avLst>
        </a:prstGeom>
        <a:solidFill>
          <a:srgbClr val="E67A7A"/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ts val="100"/>
            </a:spcAft>
          </a:pPr>
          <a:r>
            <a:rPr lang="en-US" altLang="ko-KR" sz="1600" kern="1200" dirty="0" smtClean="0"/>
            <a:t>•</a:t>
          </a:r>
          <a:r>
            <a:rPr lang="ko-KR" altLang="en-US" sz="1700" b="1" kern="1200" dirty="0" smtClean="0"/>
            <a:t>당사자의 불편</a:t>
          </a:r>
          <a:r>
            <a:rPr lang="en-US" altLang="ko-KR" sz="1700" b="1" kern="1200" dirty="0" smtClean="0"/>
            <a:t>, </a:t>
          </a:r>
        </a:p>
        <a:p>
          <a:pPr lvl="0" algn="ctr" defTabSz="711200" latinLnBrk="1">
            <a:lnSpc>
              <a:spcPct val="90000"/>
            </a:lnSpc>
            <a:spcBef>
              <a:spcPct val="0"/>
            </a:spcBef>
            <a:spcAft>
              <a:spcPts val="100"/>
            </a:spcAft>
          </a:pPr>
          <a:r>
            <a:rPr lang="ko-KR" altLang="en-US" sz="1700" b="1" kern="1200" dirty="0" smtClean="0"/>
            <a:t>과도한 소송 부담</a:t>
          </a:r>
          <a:endParaRPr lang="en-US" altLang="ko-KR" sz="1700" b="1" kern="1200" dirty="0" smtClean="0"/>
        </a:p>
      </dsp:txBody>
      <dsp:txXfrm>
        <a:off x="542401" y="2702286"/>
        <a:ext cx="1853427" cy="1016316"/>
      </dsp:txXfrm>
    </dsp:sp>
    <dsp:sp modelId="{FA8AA9BA-0A37-4C8C-8E37-E592E45E9BC3}">
      <dsp:nvSpPr>
        <dsp:cNvPr id="0" name=""/>
        <dsp:cNvSpPr/>
      </dsp:nvSpPr>
      <dsp:spPr>
        <a:xfrm>
          <a:off x="2670190" y="2801852"/>
          <a:ext cx="2369499" cy="947801"/>
        </a:xfrm>
        <a:prstGeom prst="roundRect">
          <a:avLst>
            <a:gd name="adj" fmla="val 10000"/>
          </a:avLst>
        </a:prstGeom>
        <a:solidFill>
          <a:srgbClr val="DAC3EB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latinLnBrk="1">
            <a:lnSpc>
              <a:spcPct val="100000"/>
            </a:lnSpc>
            <a:spcBef>
              <a:spcPct val="0"/>
            </a:spcBef>
            <a:spcAft>
              <a:spcPts val="100"/>
            </a:spcAft>
          </a:pPr>
          <a:r>
            <a:rPr lang="en-US" altLang="ko-KR" sz="1500" kern="1200" dirty="0" smtClean="0"/>
            <a:t>•</a:t>
          </a:r>
          <a:r>
            <a:rPr lang="ko-KR" altLang="en-US" sz="1500" b="1" kern="1200" dirty="0" smtClean="0"/>
            <a:t>법원의 판결에 대해 </a:t>
          </a:r>
          <a:endParaRPr lang="en-US" altLang="ko-KR" sz="1500" b="1" kern="1200" dirty="0" smtClean="0"/>
        </a:p>
        <a:p>
          <a:pPr lvl="0" algn="ctr" defTabSz="666750" latinLnBrk="1">
            <a:lnSpc>
              <a:spcPct val="100000"/>
            </a:lnSpc>
            <a:spcBef>
              <a:spcPct val="0"/>
            </a:spcBef>
            <a:spcAft>
              <a:spcPts val="100"/>
            </a:spcAft>
          </a:pPr>
          <a:r>
            <a:rPr lang="ko-KR" altLang="en-US" sz="1500" b="1" kern="1200" dirty="0" smtClean="0"/>
            <a:t>행정심판을 허용하는 결과</a:t>
          </a:r>
          <a:endParaRPr lang="en-US" altLang="ko-KR" sz="1500" b="1" kern="1200" dirty="0" smtClean="0"/>
        </a:p>
      </dsp:txBody>
      <dsp:txXfrm>
        <a:off x="2670190" y="2801852"/>
        <a:ext cx="2369499" cy="947801"/>
      </dsp:txXfrm>
    </dsp:sp>
    <dsp:sp modelId="{D399B893-2C9E-42D4-920D-A4C480D92BC7}">
      <dsp:nvSpPr>
        <dsp:cNvPr id="0" name=""/>
        <dsp:cNvSpPr/>
      </dsp:nvSpPr>
      <dsp:spPr>
        <a:xfrm>
          <a:off x="2139124" y="4128231"/>
          <a:ext cx="726403" cy="726403"/>
        </a:xfrm>
        <a:prstGeom prst="triangl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76F9C9-92EF-4D66-9CE3-57FD51B2494F}">
      <dsp:nvSpPr>
        <dsp:cNvPr id="0" name=""/>
        <dsp:cNvSpPr/>
      </dsp:nvSpPr>
      <dsp:spPr>
        <a:xfrm>
          <a:off x="546572" y="3824110"/>
          <a:ext cx="4358421" cy="29443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3490F38-86C9-44F8-813F-52C9C2DEABBC}">
      <dsp:nvSpPr>
        <dsp:cNvPr id="0" name=""/>
        <dsp:cNvSpPr/>
      </dsp:nvSpPr>
      <dsp:spPr>
        <a:xfrm>
          <a:off x="981" y="328228"/>
          <a:ext cx="984543" cy="984543"/>
        </a:xfrm>
        <a:prstGeom prst="ellipse">
          <a:avLst/>
        </a:prstGeom>
        <a:solidFill>
          <a:schemeClr val="accent2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4183" tIns="17780" rIns="54183" bIns="17780" numCol="1" spcCol="1270" anchor="ctr" anchorCtr="0">
          <a:noAutofit/>
        </a:bodyPr>
        <a:lstStyle/>
        <a:p>
          <a:pPr lvl="0" algn="ctr" defTabSz="622300" latinLnBrk="1">
            <a:lnSpc>
              <a:spcPts val="8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 smtClean="0"/>
            <a:t>무효</a:t>
          </a:r>
          <a:endParaRPr lang="en-US" altLang="ko-KR" sz="1400" b="1" kern="1200" dirty="0" smtClean="0"/>
        </a:p>
        <a:p>
          <a:pPr lvl="0" algn="ctr" defTabSz="622300" latinLnBrk="1">
            <a:lnSpc>
              <a:spcPts val="400"/>
            </a:lnSpc>
            <a:spcBef>
              <a:spcPct val="0"/>
            </a:spcBef>
            <a:spcAft>
              <a:spcPts val="0"/>
            </a:spcAft>
          </a:pPr>
          <a:r>
            <a:rPr lang="ko-KR" altLang="en-US" sz="1400" b="1" kern="1200" dirty="0" smtClean="0"/>
            <a:t>심판</a:t>
          </a:r>
          <a:endParaRPr lang="ko-KR" altLang="en-US" sz="1400" b="1" kern="1200" dirty="0"/>
        </a:p>
      </dsp:txBody>
      <dsp:txXfrm>
        <a:off x="981" y="328228"/>
        <a:ext cx="984543" cy="984543"/>
      </dsp:txXfrm>
    </dsp:sp>
    <dsp:sp modelId="{B17928B6-CB5E-460E-A9B8-726CA5744C8D}">
      <dsp:nvSpPr>
        <dsp:cNvPr id="0" name=""/>
        <dsp:cNvSpPr/>
      </dsp:nvSpPr>
      <dsp:spPr>
        <a:xfrm>
          <a:off x="788615" y="328228"/>
          <a:ext cx="984543" cy="984543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4183" tIns="17780" rIns="54183" bIns="17780" numCol="1" spcCol="1270" anchor="ctr" anchorCtr="0">
          <a:noAutofit/>
        </a:bodyPr>
        <a:lstStyle/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 err="1" smtClean="0"/>
            <a:t>심결</a:t>
          </a:r>
          <a:endParaRPr lang="en-US" altLang="ko-KR" sz="1400" b="1" kern="1200" dirty="0" smtClean="0"/>
        </a:p>
        <a:p>
          <a:pPr lvl="0" algn="ctr" defTabSz="622300" latinLnBrk="1">
            <a:lnSpc>
              <a:spcPts val="200"/>
            </a:lnSpc>
            <a:spcBef>
              <a:spcPct val="0"/>
            </a:spcBef>
            <a:spcAft>
              <a:spcPts val="0"/>
            </a:spcAft>
          </a:pPr>
          <a:r>
            <a:rPr lang="ko-KR" altLang="en-US" sz="1400" b="1" kern="1200" dirty="0" smtClean="0"/>
            <a:t>취소</a:t>
          </a:r>
          <a:endParaRPr lang="en-US" altLang="ko-KR" sz="1400" b="1" kern="1200" dirty="0" smtClean="0"/>
        </a:p>
        <a:p>
          <a:pPr lvl="0" algn="ctr" defTabSz="622300" latinLnBrk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o-KR" altLang="en-US" sz="1400" b="1" kern="1200" dirty="0" smtClean="0"/>
            <a:t>소송</a:t>
          </a:r>
          <a:endParaRPr lang="ko-KR" altLang="en-US" sz="1400" b="1" kern="1200" dirty="0"/>
        </a:p>
      </dsp:txBody>
      <dsp:txXfrm>
        <a:off x="788615" y="328228"/>
        <a:ext cx="984543" cy="984543"/>
      </dsp:txXfrm>
    </dsp:sp>
    <dsp:sp modelId="{186EB722-501C-4040-B55A-68B9172305F0}">
      <dsp:nvSpPr>
        <dsp:cNvPr id="0" name=""/>
        <dsp:cNvSpPr/>
      </dsp:nvSpPr>
      <dsp:spPr>
        <a:xfrm>
          <a:off x="1576250" y="328228"/>
          <a:ext cx="984543" cy="984543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4183" tIns="17780" rIns="54183" bIns="17780" numCol="1" spcCol="1270" anchor="ctr" anchorCtr="0">
          <a:noAutofit/>
        </a:bodyPr>
        <a:lstStyle/>
        <a:p>
          <a:pPr lvl="0" algn="ctr" defTabSz="622300" latinLnBrk="1">
            <a:lnSpc>
              <a:spcPts val="1400"/>
            </a:lnSpc>
            <a:spcBef>
              <a:spcPct val="0"/>
            </a:spcBef>
            <a:spcAft>
              <a:spcPts val="0"/>
            </a:spcAft>
          </a:pPr>
          <a:r>
            <a:rPr lang="ko-KR" altLang="en-US" sz="1400" b="1" kern="1200" dirty="0" smtClean="0"/>
            <a:t>침해</a:t>
          </a:r>
          <a:endParaRPr lang="en-US" altLang="ko-KR" sz="1400" b="1" kern="1200" dirty="0" smtClean="0"/>
        </a:p>
        <a:p>
          <a:pPr lvl="0" algn="ctr" defTabSz="622300" latinLnBrk="1">
            <a:lnSpc>
              <a:spcPts val="1400"/>
            </a:lnSpc>
            <a:spcBef>
              <a:spcPct val="0"/>
            </a:spcBef>
            <a:spcAft>
              <a:spcPts val="0"/>
            </a:spcAft>
          </a:pPr>
          <a:r>
            <a:rPr lang="ko-KR" altLang="en-US" sz="1400" b="1" kern="1200" dirty="0" smtClean="0"/>
            <a:t>소송</a:t>
          </a:r>
          <a:endParaRPr lang="ko-KR" altLang="en-US" sz="1400" b="1" kern="1200" dirty="0"/>
        </a:p>
      </dsp:txBody>
      <dsp:txXfrm>
        <a:off x="1576250" y="328228"/>
        <a:ext cx="984543" cy="984543"/>
      </dsp:txXfrm>
    </dsp:sp>
    <dsp:sp modelId="{8B79AE6A-FB25-4A92-A10F-4CE58F050E7B}">
      <dsp:nvSpPr>
        <dsp:cNvPr id="0" name=""/>
        <dsp:cNvSpPr/>
      </dsp:nvSpPr>
      <dsp:spPr>
        <a:xfrm>
          <a:off x="2363884" y="328228"/>
          <a:ext cx="984543" cy="984543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4183" tIns="17780" rIns="54183" bIns="17780" numCol="1" spcCol="1270" anchor="ctr" anchorCtr="0">
          <a:noAutofit/>
        </a:bodyPr>
        <a:lstStyle/>
        <a:p>
          <a:pPr lvl="0" algn="ctr" defTabSz="622300" latinLnBrk="1">
            <a:lnSpc>
              <a:spcPts val="1400"/>
            </a:lnSpc>
            <a:spcBef>
              <a:spcPct val="0"/>
            </a:spcBef>
            <a:spcAft>
              <a:spcPts val="0"/>
            </a:spcAft>
          </a:pPr>
          <a:r>
            <a:rPr lang="ko-KR" altLang="en-US" sz="1400" b="1" kern="1200" dirty="0" smtClean="0"/>
            <a:t>침해</a:t>
          </a:r>
          <a:endParaRPr lang="en-US" altLang="ko-KR" sz="1400" b="1" kern="1200" dirty="0" smtClean="0"/>
        </a:p>
        <a:p>
          <a:pPr lvl="0" algn="ctr" defTabSz="622300" latinLnBrk="1">
            <a:lnSpc>
              <a:spcPts val="1400"/>
            </a:lnSpc>
            <a:spcBef>
              <a:spcPct val="0"/>
            </a:spcBef>
            <a:spcAft>
              <a:spcPts val="0"/>
            </a:spcAft>
          </a:pPr>
          <a:r>
            <a:rPr lang="ko-KR" altLang="en-US" sz="1400" b="1" kern="1200" dirty="0" smtClean="0"/>
            <a:t>항소심</a:t>
          </a:r>
          <a:endParaRPr lang="ko-KR" altLang="en-US" sz="1400" b="1" kern="1200" dirty="0"/>
        </a:p>
      </dsp:txBody>
      <dsp:txXfrm>
        <a:off x="2363884" y="328228"/>
        <a:ext cx="984543" cy="98454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24D3C4C-AB92-400E-8EC7-D3A6DFE556FC}">
      <dsp:nvSpPr>
        <dsp:cNvPr id="0" name=""/>
        <dsp:cNvSpPr/>
      </dsp:nvSpPr>
      <dsp:spPr>
        <a:xfrm rot="5400000">
          <a:off x="4996302" y="-2010218"/>
          <a:ext cx="870742" cy="5112163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b="1" kern="1200" dirty="0" smtClean="0"/>
            <a:t>재정기간 제도</a:t>
          </a:r>
          <a:r>
            <a:rPr lang="en-US" altLang="ko-KR" sz="1600" b="1" kern="1200" dirty="0" smtClean="0"/>
            <a:t>(</a:t>
          </a:r>
          <a:r>
            <a:rPr lang="ko-KR" altLang="en-US" sz="1600" b="1" kern="1200" dirty="0" err="1" smtClean="0"/>
            <a:t>민소법</a:t>
          </a:r>
          <a:r>
            <a:rPr lang="ko-KR" altLang="en-US" sz="1600" b="1" kern="1200" dirty="0" smtClean="0"/>
            <a:t> </a:t>
          </a:r>
          <a:r>
            <a:rPr lang="en-US" altLang="ko-KR" sz="1600" b="1" kern="1200" dirty="0" smtClean="0"/>
            <a:t>147</a:t>
          </a:r>
          <a:r>
            <a:rPr lang="ko-KR" altLang="en-US" sz="1600" b="1" kern="1200" dirty="0" smtClean="0"/>
            <a:t>조</a:t>
          </a:r>
          <a:r>
            <a:rPr lang="en-US" altLang="ko-KR" sz="1600" b="1" kern="1200" dirty="0" smtClean="0"/>
            <a:t>)</a:t>
          </a:r>
          <a:endParaRPr lang="ko-KR" altLang="en-US" sz="1600" b="1" kern="1200" dirty="0"/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b="1" kern="1200" dirty="0" smtClean="0"/>
            <a:t>변론준비기일 종결 효과</a:t>
          </a:r>
          <a:r>
            <a:rPr lang="en-US" altLang="ko-KR" sz="1600" b="1" kern="1200" dirty="0" smtClean="0"/>
            <a:t>(</a:t>
          </a:r>
          <a:r>
            <a:rPr lang="ko-KR" altLang="en-US" sz="1600" b="1" kern="1200" dirty="0" err="1" smtClean="0"/>
            <a:t>민소법</a:t>
          </a:r>
          <a:r>
            <a:rPr lang="ko-KR" altLang="en-US" sz="1600" b="1" kern="1200" dirty="0" smtClean="0"/>
            <a:t> </a:t>
          </a:r>
          <a:r>
            <a:rPr lang="en-US" altLang="ko-KR" sz="1600" b="1" kern="1200" dirty="0" smtClean="0"/>
            <a:t>285</a:t>
          </a:r>
          <a:r>
            <a:rPr lang="ko-KR" altLang="en-US" sz="1600" b="1" kern="1200" dirty="0" smtClean="0"/>
            <a:t>조</a:t>
          </a:r>
          <a:r>
            <a:rPr lang="en-US" altLang="ko-KR" sz="1600" b="1" kern="1200" dirty="0" smtClean="0"/>
            <a:t>)</a:t>
          </a:r>
          <a:endParaRPr lang="ko-KR" altLang="en-US" sz="1600" b="1" kern="1200" dirty="0"/>
        </a:p>
      </dsp:txBody>
      <dsp:txXfrm rot="5400000">
        <a:off x="4996302" y="-2010218"/>
        <a:ext cx="870742" cy="5112163"/>
      </dsp:txXfrm>
    </dsp:sp>
    <dsp:sp modelId="{2FCAC991-B095-4CF5-89A7-48370595930D}">
      <dsp:nvSpPr>
        <dsp:cNvPr id="0" name=""/>
        <dsp:cNvSpPr/>
      </dsp:nvSpPr>
      <dsp:spPr>
        <a:xfrm>
          <a:off x="0" y="1649"/>
          <a:ext cx="2875592" cy="1088427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ko-KR" altLang="en-US" sz="2200" b="1" kern="1200" dirty="0" smtClean="0"/>
            <a:t>주장</a:t>
          </a:r>
          <a:r>
            <a:rPr lang="ko-KR" altLang="en-US" sz="2200" b="1" kern="1200" dirty="0" smtClean="0">
              <a:sym typeface="Symbol"/>
            </a:rPr>
            <a:t></a:t>
          </a:r>
          <a:r>
            <a:rPr lang="ko-KR" altLang="en-US" sz="2200" b="1" kern="1200" dirty="0" smtClean="0"/>
            <a:t>증거 </a:t>
          </a:r>
          <a:endParaRPr lang="en-US" altLang="ko-KR" sz="2200" b="1" kern="1200" dirty="0" smtClean="0"/>
        </a:p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ko-KR" altLang="en-US" sz="2200" b="1" kern="1200" dirty="0" smtClean="0"/>
            <a:t>제출기한 설정</a:t>
          </a:r>
          <a:endParaRPr lang="ko-KR" altLang="en-US" sz="2200" b="1" kern="1200" dirty="0"/>
        </a:p>
      </dsp:txBody>
      <dsp:txXfrm>
        <a:off x="0" y="1649"/>
        <a:ext cx="2875592" cy="1088427"/>
      </dsp:txXfrm>
    </dsp:sp>
    <dsp:sp modelId="{C33C29DA-BE13-422D-9F65-FA05C3B630C5}">
      <dsp:nvSpPr>
        <dsp:cNvPr id="0" name=""/>
        <dsp:cNvSpPr/>
      </dsp:nvSpPr>
      <dsp:spPr>
        <a:xfrm rot="5400000">
          <a:off x="4996302" y="-867369"/>
          <a:ext cx="870742" cy="5112163"/>
        </a:xfrm>
        <a:prstGeom prst="round2Same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b="1" kern="1200" dirty="0" smtClean="0"/>
            <a:t>정당한 이유 無 → 신의성실의 원칙에 반함</a:t>
          </a:r>
          <a:endParaRPr lang="ko-KR" altLang="en-US" sz="1600" b="1" kern="1200" dirty="0"/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b="1" kern="1200" dirty="0" smtClean="0"/>
            <a:t>실기한 공격방어방법 각하</a:t>
          </a:r>
          <a:r>
            <a:rPr lang="en-US" altLang="ko-KR" sz="1600" b="1" kern="1200" dirty="0" smtClean="0"/>
            <a:t>(</a:t>
          </a:r>
          <a:r>
            <a:rPr lang="ko-KR" altLang="en-US" sz="1600" b="1" kern="1200" dirty="0" err="1" smtClean="0"/>
            <a:t>민소법</a:t>
          </a:r>
          <a:r>
            <a:rPr lang="ko-KR" altLang="en-US" sz="1600" b="1" kern="1200" dirty="0" smtClean="0"/>
            <a:t> </a:t>
          </a:r>
          <a:r>
            <a:rPr lang="en-US" altLang="ko-KR" sz="1600" b="1" kern="1200" dirty="0" smtClean="0"/>
            <a:t>149</a:t>
          </a:r>
          <a:r>
            <a:rPr lang="ko-KR" altLang="en-US" sz="1600" b="1" kern="1200" dirty="0" smtClean="0"/>
            <a:t>조</a:t>
          </a:r>
          <a:r>
            <a:rPr lang="en-US" altLang="ko-KR" sz="1600" b="1" kern="1200" dirty="0" smtClean="0"/>
            <a:t>)</a:t>
          </a:r>
          <a:endParaRPr lang="ko-KR" altLang="en-US" sz="1600" b="1" kern="1200" dirty="0"/>
        </a:p>
      </dsp:txBody>
      <dsp:txXfrm rot="5400000">
        <a:off x="4996302" y="-867369"/>
        <a:ext cx="870742" cy="5112163"/>
      </dsp:txXfrm>
    </dsp:sp>
    <dsp:sp modelId="{84D66514-2318-4803-9A09-3DAAADDCB838}">
      <dsp:nvSpPr>
        <dsp:cNvPr id="0" name=""/>
        <dsp:cNvSpPr/>
      </dsp:nvSpPr>
      <dsp:spPr>
        <a:xfrm>
          <a:off x="0" y="1144498"/>
          <a:ext cx="2875592" cy="1088427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ko-KR" altLang="en-US" sz="2200" b="1" kern="1200" dirty="0" smtClean="0"/>
            <a:t>기한 </a:t>
          </a:r>
          <a:r>
            <a:rPr lang="ko-KR" altLang="en-US" sz="2200" b="1" kern="1200" dirty="0" err="1" smtClean="0"/>
            <a:t>도과</a:t>
          </a:r>
          <a:r>
            <a:rPr lang="ko-KR" altLang="en-US" sz="2200" b="1" kern="1200" dirty="0" smtClean="0"/>
            <a:t> </a:t>
          </a:r>
          <a:r>
            <a:rPr lang="ko-KR" altLang="en-US" sz="2200" b="1" kern="1200" dirty="0" smtClean="0"/>
            <a:t>후 제출 </a:t>
          </a:r>
          <a:endParaRPr lang="ko-KR" altLang="en-US" sz="2200" b="1" kern="1200" dirty="0"/>
        </a:p>
      </dsp:txBody>
      <dsp:txXfrm>
        <a:off x="0" y="1144498"/>
        <a:ext cx="2875592" cy="1088427"/>
      </dsp:txXfrm>
    </dsp:sp>
    <dsp:sp modelId="{985F2135-F975-4234-AB41-CBC8C88FB5F9}">
      <dsp:nvSpPr>
        <dsp:cNvPr id="0" name=""/>
        <dsp:cNvSpPr/>
      </dsp:nvSpPr>
      <dsp:spPr>
        <a:xfrm rot="5400000">
          <a:off x="4996302" y="275479"/>
          <a:ext cx="870742" cy="5112163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b="1" kern="1200" dirty="0" smtClean="0"/>
            <a:t>절차 중지 전에 제출기한 설정</a:t>
          </a:r>
          <a:endParaRPr lang="ko-KR" altLang="en-US" sz="1600" b="1" kern="1200" dirty="0"/>
        </a:p>
        <a:p>
          <a:pPr marL="171450" lvl="1" indent="-171450" algn="l" defTabSz="71120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600" b="1" kern="1200" dirty="0" smtClean="0"/>
            <a:t>실기한 공격방어방법 각하</a:t>
          </a:r>
          <a:r>
            <a:rPr lang="en-US" altLang="ko-KR" sz="1600" b="1" kern="1200" dirty="0" smtClean="0"/>
            <a:t>/ </a:t>
          </a:r>
          <a:r>
            <a:rPr lang="ko-KR" altLang="en-US" sz="1600" b="1" kern="1200" dirty="0" err="1" smtClean="0"/>
            <a:t>금반언</a:t>
          </a:r>
          <a:r>
            <a:rPr lang="ko-KR" altLang="en-US" sz="1600" b="1" kern="1200" dirty="0" smtClean="0"/>
            <a:t> 원칙 적용 가능</a:t>
          </a:r>
          <a:r>
            <a:rPr lang="en-US" altLang="ko-KR" sz="1600" b="1" kern="1200" dirty="0" smtClean="0"/>
            <a:t>?</a:t>
          </a:r>
          <a:endParaRPr lang="ko-KR" altLang="en-US" sz="1600" b="1" kern="1200" dirty="0"/>
        </a:p>
      </dsp:txBody>
      <dsp:txXfrm rot="5400000">
        <a:off x="4996302" y="275479"/>
        <a:ext cx="870742" cy="5112163"/>
      </dsp:txXfrm>
    </dsp:sp>
    <dsp:sp modelId="{FEF81115-24D8-4A7E-AE87-48D618F8A911}">
      <dsp:nvSpPr>
        <dsp:cNvPr id="0" name=""/>
        <dsp:cNvSpPr/>
      </dsp:nvSpPr>
      <dsp:spPr>
        <a:xfrm>
          <a:off x="0" y="2287347"/>
          <a:ext cx="2875592" cy="1088427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ko-KR" altLang="en-US" sz="2200" b="1" kern="1200" dirty="0" smtClean="0"/>
            <a:t>절차 </a:t>
          </a:r>
          <a:r>
            <a:rPr lang="ko-KR" altLang="en-US" sz="2200" b="1" kern="1200" dirty="0" smtClean="0"/>
            <a:t>중지</a:t>
          </a:r>
          <a:r>
            <a:rPr lang="en-US" altLang="ko-KR" sz="2200" b="1" kern="1200" dirty="0" smtClean="0"/>
            <a:t>,</a:t>
          </a:r>
        </a:p>
        <a:p>
          <a:pPr lvl="0" algn="ctr" defTabSz="977900" latinLnBrk="1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ko-KR" altLang="en-US" sz="2200" b="1" kern="1200" dirty="0" err="1" smtClean="0"/>
            <a:t>환송심에서의</a:t>
          </a:r>
          <a:r>
            <a:rPr lang="ko-KR" altLang="en-US" sz="2200" b="1" kern="1200" dirty="0" smtClean="0"/>
            <a:t> 적용</a:t>
          </a:r>
          <a:endParaRPr lang="en-US" altLang="ko-KR" sz="2200" b="1" kern="1200" dirty="0" smtClean="0"/>
        </a:p>
      </dsp:txBody>
      <dsp:txXfrm>
        <a:off x="0" y="2287347"/>
        <a:ext cx="2875592" cy="108842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24D3C4C-AB92-400E-8EC7-D3A6DFE556FC}">
      <dsp:nvSpPr>
        <dsp:cNvPr id="0" name=""/>
        <dsp:cNvSpPr/>
      </dsp:nvSpPr>
      <dsp:spPr>
        <a:xfrm rot="5400000">
          <a:off x="5546324" y="-2275775"/>
          <a:ext cx="853591" cy="5621760"/>
        </a:xfrm>
        <a:prstGeom prst="round2Same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500" b="1" kern="1200" dirty="0" smtClean="0"/>
            <a:t>확인을 구할 법적인 이익 無</a:t>
          </a:r>
          <a:r>
            <a:rPr lang="en-US" altLang="ko-KR" sz="1500" b="1" kern="1200" dirty="0" smtClean="0"/>
            <a:t>, </a:t>
          </a:r>
          <a:r>
            <a:rPr lang="ko-KR" altLang="en-US" sz="1500" b="1" kern="1200" dirty="0" smtClean="0"/>
            <a:t>절차의 남용</a:t>
          </a:r>
          <a:endParaRPr lang="ko-KR" altLang="en-US" sz="1500" b="1" kern="1200" dirty="0"/>
        </a:p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500" b="1" kern="1200" dirty="0" smtClean="0"/>
            <a:t>일본에서는 이미 폐지</a:t>
          </a:r>
          <a:r>
            <a:rPr lang="en-US" altLang="ko-KR" sz="1500" b="1" kern="1200" dirty="0" smtClean="0"/>
            <a:t>(1959)</a:t>
          </a:r>
          <a:endParaRPr lang="ko-KR" altLang="en-US" sz="1500" b="1" kern="1200" dirty="0"/>
        </a:p>
      </dsp:txBody>
      <dsp:txXfrm rot="5400000">
        <a:off x="5546324" y="-2275775"/>
        <a:ext cx="853591" cy="5621760"/>
      </dsp:txXfrm>
    </dsp:sp>
    <dsp:sp modelId="{2FCAC991-B095-4CF5-89A7-48370595930D}">
      <dsp:nvSpPr>
        <dsp:cNvPr id="0" name=""/>
        <dsp:cNvSpPr/>
      </dsp:nvSpPr>
      <dsp:spPr>
        <a:xfrm>
          <a:off x="0" y="1609"/>
          <a:ext cx="3162240" cy="106698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ko-KR" altLang="en-US" sz="2000" b="1" kern="1200" dirty="0" smtClean="0"/>
            <a:t>소극적</a:t>
          </a:r>
          <a:endParaRPr lang="en-US" altLang="ko-KR" sz="2000" b="1" kern="1200" dirty="0" smtClean="0"/>
        </a:p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ko-KR" altLang="en-US" sz="2000" b="1" kern="1200" dirty="0" smtClean="0"/>
            <a:t>권리범위확인심판</a:t>
          </a:r>
          <a:endParaRPr lang="en-US" altLang="ko-KR" sz="2000" b="1" kern="1200" dirty="0" smtClean="0"/>
        </a:p>
      </dsp:txBody>
      <dsp:txXfrm>
        <a:off x="0" y="1609"/>
        <a:ext cx="3162240" cy="1066989"/>
      </dsp:txXfrm>
    </dsp:sp>
    <dsp:sp modelId="{C33C29DA-BE13-422D-9F65-FA05C3B630C5}">
      <dsp:nvSpPr>
        <dsp:cNvPr id="0" name=""/>
        <dsp:cNvSpPr/>
      </dsp:nvSpPr>
      <dsp:spPr>
        <a:xfrm rot="5400000">
          <a:off x="5323768" y="-1042668"/>
          <a:ext cx="1287036" cy="5616269"/>
        </a:xfrm>
        <a:prstGeom prst="round2SameRect">
          <a:avLst/>
        </a:prstGeom>
        <a:solidFill>
          <a:schemeClr val="accent2">
            <a:tint val="40000"/>
            <a:alpha val="90000"/>
            <a:hueOff val="-920934"/>
            <a:satOff val="6135"/>
            <a:lumOff val="561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920934"/>
              <a:satOff val="6135"/>
              <a:lumOff val="5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500" b="1" kern="1200" dirty="0" smtClean="0"/>
            <a:t>침해소송 </a:t>
          </a:r>
          <a:r>
            <a:rPr lang="en-US" altLang="ko-KR" sz="1500" b="1" kern="1200" dirty="0" smtClean="0"/>
            <a:t>1</a:t>
          </a:r>
          <a:r>
            <a:rPr lang="ko-KR" altLang="en-US" sz="1500" b="1" kern="1200" dirty="0" smtClean="0"/>
            <a:t>심 패소 또는 변론종결 후 권리범위확인심판 제기</a:t>
          </a:r>
          <a:endParaRPr lang="ko-KR" altLang="en-US" sz="1500" b="1" kern="1200" dirty="0"/>
        </a:p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500" b="1" kern="1200" dirty="0" smtClean="0"/>
            <a:t>주장</a:t>
          </a:r>
          <a:r>
            <a:rPr lang="ko-KR" altLang="en-US" sz="1500" b="1" kern="1200" dirty="0" smtClean="0">
              <a:sym typeface="Symbol"/>
            </a:rPr>
            <a:t></a:t>
          </a:r>
          <a:r>
            <a:rPr lang="ko-KR" altLang="en-US" sz="1500" b="1" kern="1200" dirty="0" smtClean="0"/>
            <a:t>증거 제출 제한을 회피할 목적으로  새로 무효심판 제기</a:t>
          </a:r>
          <a:endParaRPr lang="ko-KR" altLang="en-US" sz="1500" b="1" kern="1200" dirty="0"/>
        </a:p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500" b="1" kern="1200" dirty="0" smtClean="0"/>
            <a:t>무효</a:t>
          </a:r>
          <a:r>
            <a:rPr lang="ko-KR" altLang="en-US" sz="1500" b="1" kern="1200" dirty="0" smtClean="0">
              <a:sym typeface="Symbol"/>
            </a:rPr>
            <a:t></a:t>
          </a:r>
          <a:r>
            <a:rPr lang="ko-KR" altLang="en-US" sz="1500" b="1" kern="1200" dirty="0" smtClean="0"/>
            <a:t>침해소송 사실심 종결 후 정정심판 제기</a:t>
          </a:r>
          <a:endParaRPr lang="ko-KR" altLang="en-US" sz="1500" b="1" kern="1200" dirty="0"/>
        </a:p>
      </dsp:txBody>
      <dsp:txXfrm rot="5400000">
        <a:off x="5323768" y="-1042668"/>
        <a:ext cx="1287036" cy="5616269"/>
      </dsp:txXfrm>
    </dsp:sp>
    <dsp:sp modelId="{84D66514-2318-4803-9A09-3DAAADDCB838}">
      <dsp:nvSpPr>
        <dsp:cNvPr id="0" name=""/>
        <dsp:cNvSpPr/>
      </dsp:nvSpPr>
      <dsp:spPr>
        <a:xfrm>
          <a:off x="0" y="1231971"/>
          <a:ext cx="3159151" cy="1066989"/>
        </a:xfrm>
        <a:prstGeom prst="roundRect">
          <a:avLst/>
        </a:prstGeom>
        <a:solidFill>
          <a:schemeClr val="accent2">
            <a:hueOff val="-661686"/>
            <a:satOff val="746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ko-KR" altLang="en-US" sz="2000" b="1" kern="1200" dirty="0" smtClean="0"/>
            <a:t>절차의 남용이</a:t>
          </a:r>
          <a:endParaRPr lang="en-US" altLang="ko-KR" sz="2000" b="1" kern="1200" dirty="0" smtClean="0"/>
        </a:p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ko-KR" altLang="en-US" sz="2000" b="1" kern="1200" dirty="0" smtClean="0"/>
            <a:t> 문제되는 경우</a:t>
          </a:r>
          <a:endParaRPr lang="en-US" altLang="ko-KR" sz="2000" b="1" kern="1200" dirty="0" smtClean="0"/>
        </a:p>
      </dsp:txBody>
      <dsp:txXfrm>
        <a:off x="0" y="1231971"/>
        <a:ext cx="3159151" cy="1066989"/>
      </dsp:txXfrm>
    </dsp:sp>
    <dsp:sp modelId="{985F2135-F975-4234-AB41-CBC8C88FB5F9}">
      <dsp:nvSpPr>
        <dsp:cNvPr id="0" name=""/>
        <dsp:cNvSpPr/>
      </dsp:nvSpPr>
      <dsp:spPr>
        <a:xfrm rot="5400000">
          <a:off x="5546324" y="108194"/>
          <a:ext cx="853591" cy="5621760"/>
        </a:xfrm>
        <a:prstGeom prst="round2SameRect">
          <a:avLst/>
        </a:prstGeom>
        <a:solidFill>
          <a:schemeClr val="accent2">
            <a:tint val="40000"/>
            <a:alpha val="90000"/>
            <a:hueOff val="-1841867"/>
            <a:satOff val="12270"/>
            <a:lumOff val="1122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1841867"/>
              <a:satOff val="12270"/>
              <a:lumOff val="11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500" b="1" kern="1200" dirty="0" smtClean="0"/>
            <a:t>심판청구 </a:t>
          </a:r>
          <a:r>
            <a:rPr lang="ko-KR" altLang="en-US" sz="1500" b="1" kern="1200" dirty="0" err="1" smtClean="0"/>
            <a:t>부적법</a:t>
          </a:r>
          <a:r>
            <a:rPr lang="en-US" altLang="ko-KR" sz="1500" b="1" kern="1200" dirty="0" smtClean="0"/>
            <a:t>: </a:t>
          </a:r>
          <a:r>
            <a:rPr lang="ko-KR" altLang="en-US" sz="1500" b="1" kern="1200" dirty="0" smtClean="0"/>
            <a:t>확인의 이익 無</a:t>
          </a:r>
          <a:r>
            <a:rPr lang="en-US" altLang="ko-KR" sz="1500" b="1" kern="1200" dirty="0" smtClean="0"/>
            <a:t>, </a:t>
          </a:r>
          <a:r>
            <a:rPr lang="ko-KR" altLang="en-US" sz="1500" b="1" kern="1200" dirty="0" smtClean="0"/>
            <a:t>절차의 남용</a:t>
          </a:r>
          <a:endParaRPr lang="ko-KR" altLang="en-US" sz="1500" b="1" kern="1200" dirty="0"/>
        </a:p>
        <a:p>
          <a:pPr marL="114300" lvl="1" indent="-114300" algn="l" defTabSz="666750" latinLnBrk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ko-KR" altLang="en-US" sz="1500" b="1" kern="1200" dirty="0" smtClean="0"/>
            <a:t>입법적 해결</a:t>
          </a:r>
          <a:r>
            <a:rPr lang="en-US" altLang="ko-KR" sz="1500" b="1" kern="1200" dirty="0" smtClean="0"/>
            <a:t>: </a:t>
          </a:r>
          <a:r>
            <a:rPr lang="ko-KR" altLang="en-US" sz="1500" b="1" kern="1200" dirty="0" smtClean="0"/>
            <a:t>심판청구 시기</a:t>
          </a:r>
          <a:r>
            <a:rPr lang="en-US" altLang="ko-KR" sz="1500" b="1" kern="1200" dirty="0" smtClean="0"/>
            <a:t>, </a:t>
          </a:r>
          <a:r>
            <a:rPr lang="ko-KR" altLang="en-US" sz="1500" b="1" kern="1200" dirty="0" smtClean="0"/>
            <a:t>재심사유 등 제한</a:t>
          </a:r>
          <a:endParaRPr lang="ko-KR" altLang="en-US" sz="1500" b="1" kern="1200" dirty="0"/>
        </a:p>
      </dsp:txBody>
      <dsp:txXfrm rot="5400000">
        <a:off x="5546324" y="108194"/>
        <a:ext cx="853591" cy="5621760"/>
      </dsp:txXfrm>
    </dsp:sp>
    <dsp:sp modelId="{FEF81115-24D8-4A7E-AE87-48D618F8A911}">
      <dsp:nvSpPr>
        <dsp:cNvPr id="0" name=""/>
        <dsp:cNvSpPr/>
      </dsp:nvSpPr>
      <dsp:spPr>
        <a:xfrm>
          <a:off x="0" y="2462334"/>
          <a:ext cx="3162240" cy="913481"/>
        </a:xfrm>
        <a:prstGeom prst="roundRect">
          <a:avLst/>
        </a:prstGeom>
        <a:solidFill>
          <a:schemeClr val="accent2">
            <a:hueOff val="-1323373"/>
            <a:satOff val="1492"/>
            <a:lumOff val="353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latinLnBrk="1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ko-KR" altLang="en-US" sz="2000" b="1" kern="1200" dirty="0" smtClean="0"/>
            <a:t>해 결 방 안</a:t>
          </a:r>
          <a:endParaRPr lang="en-US" altLang="ko-KR" sz="2000" b="1" kern="1200" dirty="0" smtClean="0"/>
        </a:p>
      </dsp:txBody>
      <dsp:txXfrm>
        <a:off x="0" y="2462334"/>
        <a:ext cx="3162240" cy="9134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0375" cy="497367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221" y="1"/>
            <a:ext cx="2950374" cy="497367"/>
          </a:xfrm>
          <a:prstGeom prst="rect">
            <a:avLst/>
          </a:prstGeom>
        </p:spPr>
        <p:txBody>
          <a:bodyPr vert="horz" lIns="92236" tIns="46118" rIns="92236" bIns="46118" rtlCol="0"/>
          <a:lstStyle>
            <a:lvl1pPr algn="r">
              <a:defRPr sz="1200"/>
            </a:lvl1pPr>
          </a:lstStyle>
          <a:p>
            <a:fld id="{0D0CF110-82F9-4D10-BBF3-25C509B3ECDA}" type="datetimeFigureOut">
              <a:rPr lang="ko-KR" altLang="en-US" smtClean="0"/>
              <a:pPr/>
              <a:t>2016-06-11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72050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36" tIns="46118" rIns="92236" bIns="46118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239" y="4720985"/>
            <a:ext cx="5446723" cy="4473102"/>
          </a:xfrm>
          <a:prstGeom prst="rect">
            <a:avLst/>
          </a:prstGeom>
        </p:spPr>
        <p:txBody>
          <a:bodyPr vert="horz" lIns="92236" tIns="46118" rIns="92236" bIns="46118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40372"/>
            <a:ext cx="2950375" cy="497366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221" y="9440372"/>
            <a:ext cx="2950374" cy="497366"/>
          </a:xfrm>
          <a:prstGeom prst="rect">
            <a:avLst/>
          </a:prstGeom>
        </p:spPr>
        <p:txBody>
          <a:bodyPr vert="horz" lIns="92236" tIns="46118" rIns="92236" bIns="46118" rtlCol="0" anchor="b"/>
          <a:lstStyle>
            <a:lvl1pPr algn="r">
              <a:defRPr sz="1200"/>
            </a:lvl1pPr>
          </a:lstStyle>
          <a:p>
            <a:fld id="{B4AEC10C-7596-4F95-85D3-D213B029F1C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25905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180CCB-1D56-4BEE-AFA6-FB1F711AF904}" type="slidenum">
              <a:rPr lang="en-US" altLang="ja-JP" smtClean="0"/>
              <a:pPr>
                <a:defRPr/>
              </a:pPr>
              <a:t>9</a:t>
            </a:fld>
            <a:endParaRPr lang="en-US" altLang="ja-JP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ja-JP" altLang="ja-JP" smtClean="0">
              <a:ea typeface="ＭＳ Ｐ明朝" pitchFamily="18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emf"/><Relationship Id="rId4" Type="http://schemas.openxmlformats.org/officeDocument/2006/relationships/image" Target="../media/image7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58775" y="6628971"/>
            <a:ext cx="1732500" cy="135000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882649" y="143786"/>
            <a:ext cx="1374325" cy="354430"/>
          </a:xfrm>
          <a:prstGeom prst="rect">
            <a:avLst/>
          </a:prstGeom>
        </p:spPr>
      </p:pic>
      <p:pic>
        <p:nvPicPr>
          <p:cNvPr id="6" name="그림 5" descr="그림3.png"/>
          <p:cNvPicPr>
            <a:picLocks noChangeAspect="1"/>
          </p:cNvPicPr>
          <p:nvPr userDrawn="1"/>
        </p:nvPicPr>
        <p:blipFill>
          <a:blip r:embed="rId4" cstate="print"/>
          <a:srcRect b="84576"/>
          <a:stretch>
            <a:fillRect/>
          </a:stretch>
        </p:blipFill>
        <p:spPr>
          <a:xfrm>
            <a:off x="0" y="0"/>
            <a:ext cx="9144000" cy="95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2607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 descr="그림3.png"/>
          <p:cNvPicPr>
            <a:picLocks noChangeAspect="1"/>
          </p:cNvPicPr>
          <p:nvPr userDrawn="1"/>
        </p:nvPicPr>
        <p:blipFill>
          <a:blip r:embed="rId2" cstate="print"/>
          <a:srcRect b="84576"/>
          <a:stretch>
            <a:fillRect/>
          </a:stretch>
        </p:blipFill>
        <p:spPr>
          <a:xfrm>
            <a:off x="0" y="0"/>
            <a:ext cx="9144000" cy="95991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 userDrawn="1"/>
        </p:nvSpPr>
        <p:spPr>
          <a:xfrm>
            <a:off x="-4762" y="2958304"/>
            <a:ext cx="9144000" cy="3542509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58775" y="6628971"/>
            <a:ext cx="1732500" cy="135000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882649" y="143786"/>
            <a:ext cx="1374325" cy="354430"/>
          </a:xfrm>
          <a:prstGeom prst="rect">
            <a:avLst/>
          </a:prstGeom>
        </p:spPr>
      </p:pic>
      <p:sp>
        <p:nvSpPr>
          <p:cNvPr id="17" name="내용 개체 틀 16"/>
          <p:cNvSpPr>
            <a:spLocks noGrp="1"/>
          </p:cNvSpPr>
          <p:nvPr>
            <p:ph sz="quarter" idx="10"/>
          </p:nvPr>
        </p:nvSpPr>
        <p:spPr>
          <a:xfrm>
            <a:off x="358775" y="79375"/>
            <a:ext cx="2482850" cy="436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endParaRPr lang="ko-KR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4062607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1"/>
          <p:cNvSpPr/>
          <p:nvPr userDrawn="1"/>
        </p:nvSpPr>
        <p:spPr>
          <a:xfrm>
            <a:off x="0" y="0"/>
            <a:ext cx="9144000" cy="265113"/>
          </a:xfrm>
          <a:prstGeom prst="roundRect">
            <a:avLst>
              <a:gd name="adj" fmla="val 0"/>
            </a:avLst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b="1" dirty="0">
              <a:solidFill>
                <a:srgbClr val="FFFFFF"/>
              </a:solidFill>
            </a:endParaRPr>
          </a:p>
        </p:txBody>
      </p:sp>
      <p:pic>
        <p:nvPicPr>
          <p:cNvPr id="5" name="Picture 2" descr="C:\Users\yamaguchi-k\Documents\#TXd_仮置き（ＤＬ用）\JPAA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8163" y="6264275"/>
            <a:ext cx="839787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ー 9"/>
          <p:cNvSpPr>
            <a:spLocks noGrp="1"/>
          </p:cNvSpPr>
          <p:nvPr>
            <p:ph type="ftr" sz="quarter" idx="10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スライド番号プレースホルダー 10"/>
          <p:cNvSpPr>
            <a:spLocks noGrp="1"/>
          </p:cNvSpPr>
          <p:nvPr>
            <p:ph type="sldNum" sz="quarter" idx="11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algn="l">
              <a:defRPr b="0"/>
            </a:lvl1pPr>
          </a:lstStyle>
          <a:p>
            <a:pPr>
              <a:defRPr/>
            </a:pPr>
            <a:fld id="{330BEFC0-B6FD-4F45-A091-E544AE11B05A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E562-F5C9-4514-967E-52ACCD9AFD2B}" type="datetimeFigureOut">
              <a:rPr lang="ko-KR" altLang="en-US" smtClean="0"/>
              <a:pPr/>
              <a:t>2016-06-11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ECD85-2126-431D-9AAF-3D89E34BCC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E562-F5C9-4514-967E-52ACCD9AFD2B}" type="datetimeFigureOut">
              <a:rPr lang="ko-KR" altLang="en-US" smtClean="0"/>
              <a:pPr/>
              <a:t>2016-06-11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ECD85-2126-431D-9AAF-3D89E34BCC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E562-F5C9-4514-967E-52ACCD9AFD2B}" type="datetimeFigureOut">
              <a:rPr lang="ko-KR" altLang="en-US" smtClean="0"/>
              <a:pPr/>
              <a:t>2016-06-11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ECD85-2126-431D-9AAF-3D89E34BCC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E562-F5C9-4514-967E-52ACCD9AFD2B}" type="datetimeFigureOut">
              <a:rPr lang="ko-KR" altLang="en-US" smtClean="0"/>
              <a:pPr/>
              <a:t>2016-06-11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ECD85-2126-431D-9AAF-3D89E34BCC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E562-F5C9-4514-967E-52ACCD9AFD2B}" type="datetimeFigureOut">
              <a:rPr lang="ko-KR" altLang="en-US" smtClean="0"/>
              <a:pPr/>
              <a:t>2016-06-11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ECD85-2126-431D-9AAF-3D89E34BCC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E562-F5C9-4514-967E-52ACCD9AFD2B}" type="datetimeFigureOut">
              <a:rPr lang="ko-KR" altLang="en-US" smtClean="0"/>
              <a:pPr/>
              <a:t>2016-06-11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ECD85-2126-431D-9AAF-3D89E34BCC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E562-F5C9-4514-967E-52ACCD9AFD2B}" type="datetimeFigureOut">
              <a:rPr lang="ko-KR" altLang="en-US" smtClean="0"/>
              <a:pPr/>
              <a:t>2016-06-11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ECD85-2126-431D-9AAF-3D89E34BCC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917329" y="2291224"/>
            <a:ext cx="5238679" cy="5081519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30748" y="5831433"/>
            <a:ext cx="977951" cy="717587"/>
          </a:xfrm>
          <a:prstGeom prst="rect">
            <a:avLst/>
          </a:prstGeom>
        </p:spPr>
      </p:pic>
      <p:sp>
        <p:nvSpPr>
          <p:cNvPr id="4" name="직사각형 3"/>
          <p:cNvSpPr/>
          <p:nvPr userDrawn="1"/>
        </p:nvSpPr>
        <p:spPr>
          <a:xfrm rot="10800000">
            <a:off x="2708366" y="267353"/>
            <a:ext cx="6435634" cy="6590646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70634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E562-F5C9-4514-967E-52ACCD9AFD2B}" type="datetimeFigureOut">
              <a:rPr lang="ko-KR" altLang="en-US" smtClean="0"/>
              <a:pPr/>
              <a:t>2016-06-11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ECD85-2126-431D-9AAF-3D89E34BCC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E562-F5C9-4514-967E-52ACCD9AFD2B}" type="datetimeFigureOut">
              <a:rPr lang="ko-KR" altLang="en-US" smtClean="0"/>
              <a:pPr/>
              <a:t>2016-06-11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ECD85-2126-431D-9AAF-3D89E34BCC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E562-F5C9-4514-967E-52ACCD9AFD2B}" type="datetimeFigureOut">
              <a:rPr lang="ko-KR" altLang="en-US" smtClean="0"/>
              <a:pPr/>
              <a:t>2016-06-11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ECD85-2126-431D-9AAF-3D89E34BCC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E562-F5C9-4514-967E-52ACCD9AFD2B}" type="datetimeFigureOut">
              <a:rPr lang="ko-KR" altLang="en-US" smtClean="0"/>
              <a:pPr/>
              <a:t>2016-06-11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ECD85-2126-431D-9AAF-3D89E34BCC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613738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직사각형 9"/>
          <p:cNvSpPr/>
          <p:nvPr userDrawn="1"/>
        </p:nvSpPr>
        <p:spPr>
          <a:xfrm>
            <a:off x="-4762" y="2958304"/>
            <a:ext cx="9144000" cy="3542509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58775" y="6628971"/>
            <a:ext cx="1732500" cy="135000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882649" y="143786"/>
            <a:ext cx="1374325" cy="354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2607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AD89121-2936-4D02-A3E2-61FF2A75423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020386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58775" y="6628971"/>
            <a:ext cx="1732500" cy="135000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882649" y="143786"/>
            <a:ext cx="1374325" cy="354430"/>
          </a:xfrm>
          <a:prstGeom prst="rect">
            <a:avLst/>
          </a:prstGeom>
        </p:spPr>
      </p:pic>
      <p:pic>
        <p:nvPicPr>
          <p:cNvPr id="6" name="그림 5" descr="그림3.png"/>
          <p:cNvPicPr>
            <a:picLocks noChangeAspect="1"/>
          </p:cNvPicPr>
          <p:nvPr userDrawn="1"/>
        </p:nvPicPr>
        <p:blipFill>
          <a:blip r:embed="rId4" cstate="print"/>
          <a:srcRect b="84576"/>
          <a:stretch>
            <a:fillRect/>
          </a:stretch>
        </p:blipFill>
        <p:spPr>
          <a:xfrm>
            <a:off x="0" y="0"/>
            <a:ext cx="9144000" cy="95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2607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58775" y="6628971"/>
            <a:ext cx="1732500" cy="135000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882649" y="143786"/>
            <a:ext cx="1374325" cy="354430"/>
          </a:xfrm>
          <a:prstGeom prst="rect">
            <a:avLst/>
          </a:prstGeom>
        </p:spPr>
      </p:pic>
      <p:pic>
        <p:nvPicPr>
          <p:cNvPr id="16" name="그림 15" descr="그림3.png"/>
          <p:cNvPicPr>
            <a:picLocks noChangeAspect="1"/>
          </p:cNvPicPr>
          <p:nvPr userDrawn="1"/>
        </p:nvPicPr>
        <p:blipFill>
          <a:blip r:embed="rId4" cstate="print"/>
          <a:srcRect b="84576"/>
          <a:stretch>
            <a:fillRect/>
          </a:stretch>
        </p:blipFill>
        <p:spPr>
          <a:xfrm>
            <a:off x="0" y="0"/>
            <a:ext cx="9144000" cy="959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8047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1" y="0"/>
            <a:ext cx="9144000" cy="596900"/>
          </a:xfrm>
          <a:prstGeom prst="rect">
            <a:avLst/>
          </a:prstGeom>
          <a:solidFill>
            <a:srgbClr val="0021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 userDrawn="1"/>
        </p:nvSpPr>
        <p:spPr>
          <a:xfrm>
            <a:off x="0" y="6514881"/>
            <a:ext cx="9144000" cy="357187"/>
          </a:xfrm>
          <a:prstGeom prst="rect">
            <a:avLst/>
          </a:prstGeom>
          <a:solidFill>
            <a:srgbClr val="0021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2088" y="2607466"/>
            <a:ext cx="8953500" cy="4000500"/>
          </a:xfrm>
          <a:prstGeom prst="rect">
            <a:avLst/>
          </a:prstGeom>
        </p:spPr>
      </p:pic>
      <p:sp>
        <p:nvSpPr>
          <p:cNvPr id="10" name="직사각형 9"/>
          <p:cNvSpPr/>
          <p:nvPr userDrawn="1"/>
        </p:nvSpPr>
        <p:spPr>
          <a:xfrm>
            <a:off x="2858" y="2958304"/>
            <a:ext cx="9144000" cy="3542509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58775" y="6628971"/>
            <a:ext cx="1732500" cy="135000"/>
          </a:xfrm>
          <a:prstGeom prst="rect">
            <a:avLst/>
          </a:prstGeom>
        </p:spPr>
      </p:pic>
      <p:sp>
        <p:nvSpPr>
          <p:cNvPr id="13" name="타원 12"/>
          <p:cNvSpPr/>
          <p:nvPr userDrawn="1"/>
        </p:nvSpPr>
        <p:spPr>
          <a:xfrm>
            <a:off x="8010525" y="0"/>
            <a:ext cx="1024597" cy="1024597"/>
          </a:xfrm>
          <a:prstGeom prst="ellipse">
            <a:avLst/>
          </a:prstGeom>
          <a:solidFill>
            <a:srgbClr val="0021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8251541" y="199002"/>
            <a:ext cx="628744" cy="600486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6252803" y="79827"/>
            <a:ext cx="1691573" cy="436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90032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5890162">
            <a:off x="2736671" y="2943163"/>
            <a:ext cx="8953500" cy="4000500"/>
          </a:xfrm>
          <a:prstGeom prst="rect">
            <a:avLst/>
          </a:prstGeom>
        </p:spPr>
      </p:pic>
      <p:sp>
        <p:nvSpPr>
          <p:cNvPr id="10" name="직사각형 9"/>
          <p:cNvSpPr/>
          <p:nvPr userDrawn="1"/>
        </p:nvSpPr>
        <p:spPr>
          <a:xfrm rot="10800000">
            <a:off x="0" y="267354"/>
            <a:ext cx="9144000" cy="3542509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999579" y="79827"/>
            <a:ext cx="1691573" cy="436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62607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477511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673" r:id="rId2"/>
    <p:sldLayoutId id="2147483672" r:id="rId3"/>
    <p:sldLayoutId id="2147483663" r:id="rId4"/>
    <p:sldLayoutId id="2147483664" r:id="rId5"/>
    <p:sldLayoutId id="2147483674" r:id="rId6"/>
    <p:sldLayoutId id="2147483791" r:id="rId7"/>
    <p:sldLayoutId id="2147483793" r:id="rId8"/>
    <p:sldLayoutId id="2147483809" r:id="rId9"/>
    <p:sldLayoutId id="2147483810" r:id="rId10"/>
    <p:sldLayoutId id="2147483811" r:id="rId11"/>
    <p:sldLayoutId id="2147483812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EE562-F5C9-4514-967E-52ACCD9AFD2B}" type="datetimeFigureOut">
              <a:rPr lang="ko-KR" altLang="en-US" smtClean="0"/>
              <a:pPr/>
              <a:t>2016-06-11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ECD85-2126-431D-9AAF-3D89E34BCCF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61184" y="3065298"/>
            <a:ext cx="49551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i="1" dirty="0" smtClean="0">
                <a:latin typeface="Leelawadee" pitchFamily="34" charset="-34"/>
                <a:cs typeface="Leelawadee" pitchFamily="34" charset="-34"/>
              </a:rPr>
              <a:t>3</a:t>
            </a:r>
            <a:r>
              <a:rPr lang="en-US" altLang="ko-KR" sz="1600" i="1" baseline="30000" dirty="0" smtClean="0">
                <a:latin typeface="Leelawadee" pitchFamily="34" charset="-34"/>
                <a:cs typeface="Leelawadee" pitchFamily="34" charset="-34"/>
              </a:rPr>
              <a:t>rd</a:t>
            </a:r>
            <a:r>
              <a:rPr lang="en-US" altLang="ko-KR" sz="1600" i="1" dirty="0" smtClean="0">
                <a:latin typeface="Leelawadee" pitchFamily="34" charset="-34"/>
                <a:cs typeface="Leelawadee" pitchFamily="34" charset="-34"/>
              </a:rPr>
              <a:t> Session</a:t>
            </a:r>
            <a:endParaRPr lang="ko-KR" altLang="en-US" sz="1600" i="1" dirty="0">
              <a:latin typeface="Leelawadee" pitchFamily="34" charset="-34"/>
              <a:cs typeface="Leelawadee" pitchFamily="34" charset="-34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14103" y="3469749"/>
            <a:ext cx="7103668" cy="830997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3200">
                <a:solidFill>
                  <a:srgbClr val="002060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ko-KR" altLang="en-US" sz="2400" b="1" dirty="0" err="1" smtClean="0">
                <a:solidFill>
                  <a:schemeClr val="accent3">
                    <a:lumMod val="75000"/>
                  </a:schemeClr>
                </a:solidFill>
              </a:rPr>
              <a:t>심결취소소송과</a:t>
            </a:r>
            <a:r>
              <a:rPr lang="ko-KR" altLang="en-US" sz="2400" b="1" dirty="0" smtClean="0">
                <a:solidFill>
                  <a:schemeClr val="accent3">
                    <a:lumMod val="75000"/>
                  </a:schemeClr>
                </a:solidFill>
              </a:rPr>
              <a:t> 침해소송의</a:t>
            </a:r>
            <a:endParaRPr lang="en-US" altLang="ko-KR" sz="2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ko-KR" altLang="en-US" sz="2400" b="1" dirty="0" smtClean="0">
                <a:solidFill>
                  <a:schemeClr val="accent3">
                    <a:lumMod val="75000"/>
                  </a:schemeClr>
                </a:solidFill>
              </a:rPr>
              <a:t>조화로운 운영</a:t>
            </a:r>
            <a:endParaRPr lang="en-US" altLang="ko-KR" sz="2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608266" y="3507466"/>
            <a:ext cx="105837" cy="85552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540193" y="2694828"/>
            <a:ext cx="49551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6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Lucida Handwriting" pitchFamily="66" charset="0"/>
              </a:rPr>
              <a:t>2016 Bench &amp; Bar Conference</a:t>
            </a:r>
            <a:endParaRPr lang="ko-KR" altLang="en-US" sz="1600" i="1" dirty="0">
              <a:solidFill>
                <a:schemeClr val="tx2">
                  <a:lumMod val="60000"/>
                  <a:lumOff val="40000"/>
                </a:schemeClr>
              </a:solidFill>
              <a:latin typeface="Lucida Handwriting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7272" y="4603099"/>
            <a:ext cx="53353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b="1" dirty="0" smtClean="0"/>
              <a:t>장현</a:t>
            </a:r>
            <a:r>
              <a:rPr lang="ko-KR" altLang="en-US" sz="2000" b="1" dirty="0"/>
              <a:t>진</a:t>
            </a:r>
            <a:r>
              <a:rPr lang="ko-KR" altLang="en-US" sz="2000" b="1" dirty="0" smtClean="0"/>
              <a:t> 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특허법원</a:t>
            </a:r>
            <a:r>
              <a:rPr lang="en-US" altLang="ko-KR" sz="20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20409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435412" y="2935660"/>
            <a:ext cx="52599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i="1" dirty="0" smtClean="0">
                <a:solidFill>
                  <a:srgbClr val="335B74">
                    <a:lumMod val="60000"/>
                    <a:lumOff val="40000"/>
                  </a:srgbClr>
                </a:solidFill>
                <a:latin typeface="Lucida Handwriting" pitchFamily="66" charset="0"/>
              </a:rPr>
              <a:t>2016 Bench &amp; Bar Conference</a:t>
            </a:r>
            <a:endParaRPr lang="ko-KR" altLang="en-US" i="1" dirty="0">
              <a:solidFill>
                <a:srgbClr val="335B74">
                  <a:lumMod val="60000"/>
                  <a:lumOff val="40000"/>
                </a:srgbClr>
              </a:solidFill>
              <a:latin typeface="Lucida Handwriting" pitchFamily="66" charset="0"/>
            </a:endParaRP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724669" y="3397325"/>
            <a:ext cx="8381231" cy="646331"/>
          </a:xfrm>
          <a:prstGeom prst="rect">
            <a:avLst/>
          </a:prstGeom>
          <a:noFill/>
          <a:extLst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3200">
                <a:solidFill>
                  <a:srgbClr val="002060"/>
                </a:solidFill>
                <a:latin typeface="Arial Black" panose="020B0A04020102020204" pitchFamily="34" charset="0"/>
              </a:defRPr>
            </a:lvl1pPr>
          </a:lstStyle>
          <a:p>
            <a:r>
              <a:rPr lang="en-US" altLang="ko-KR" sz="3600" dirty="0" smtClean="0">
                <a:solidFill>
                  <a:srgbClr val="27CED7">
                    <a:lumMod val="75000"/>
                  </a:srgbClr>
                </a:solidFill>
              </a:rPr>
              <a:t>Thank You !</a:t>
            </a:r>
            <a:endParaRPr lang="en-US" altLang="ko-KR" sz="3600" dirty="0">
              <a:solidFill>
                <a:srgbClr val="27CED7">
                  <a:lumMod val="75000"/>
                </a:srgbClr>
              </a:solidFill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608266" y="3507466"/>
            <a:ext cx="90234" cy="6096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483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36950" y="349207"/>
            <a:ext cx="8167415" cy="72548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800" b="1" dirty="0" err="1" smtClean="0">
                <a:latin typeface="+mj-ea"/>
                <a:ea typeface="+mj-ea"/>
              </a:rPr>
              <a:t>심결취소소송</a:t>
            </a:r>
            <a:r>
              <a:rPr kumimoji="1" lang="ko-KR" altLang="en-US" sz="2800" b="1" dirty="0" smtClean="0">
                <a:latin typeface="+mj-ea"/>
                <a:ea typeface="+mj-ea"/>
              </a:rPr>
              <a:t> </a:t>
            </a:r>
            <a:r>
              <a:rPr kumimoji="1" lang="en-US" altLang="ko-KR" sz="2800" b="1" dirty="0" smtClean="0">
                <a:latin typeface="+mj-ea"/>
                <a:ea typeface="+mj-ea"/>
              </a:rPr>
              <a:t>v. </a:t>
            </a:r>
            <a:r>
              <a:rPr kumimoji="1" lang="ko-KR" altLang="en-US" sz="2800" b="1" dirty="0" smtClean="0">
                <a:latin typeface="+mj-ea"/>
                <a:ea typeface="+mj-ea"/>
              </a:rPr>
              <a:t>침</a:t>
            </a:r>
            <a:r>
              <a:rPr kumimoji="1" lang="ko-KR" altLang="en-US" sz="2800" b="1" dirty="0">
                <a:latin typeface="+mj-ea"/>
                <a:ea typeface="+mj-ea"/>
              </a:rPr>
              <a:t>해</a:t>
            </a:r>
            <a:r>
              <a:rPr kumimoji="1" lang="ko-KR" altLang="en-US" sz="2800" b="1" dirty="0" smtClean="0">
                <a:latin typeface="+mj-ea"/>
                <a:ea typeface="+mj-ea"/>
              </a:rPr>
              <a:t>소송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74470" y="4519748"/>
            <a:ext cx="8438606" cy="1793965"/>
          </a:xfrm>
          <a:prstGeom prst="rect">
            <a:avLst/>
          </a:prstGeom>
          <a:solidFill>
            <a:srgbClr val="F9CB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378824" y="1075509"/>
            <a:ext cx="8438606" cy="31916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632089" y="5085805"/>
            <a:ext cx="1806312" cy="731429"/>
          </a:xfrm>
          <a:prstGeom prst="rect">
            <a:avLst/>
          </a:prstGeom>
          <a:solidFill>
            <a:srgbClr val="CFB0E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b="1" dirty="0" smtClean="0">
                <a:latin typeface="Arial" charset="0"/>
              </a:rPr>
              <a:t>침해소송</a:t>
            </a:r>
            <a:endParaRPr lang="ja-JP" altLang="en-US" b="1" dirty="0">
              <a:latin typeface="Arial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989803" y="5943600"/>
            <a:ext cx="1090884" cy="32076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b="1" dirty="0" smtClean="0">
                <a:latin typeface="Arial" charset="0"/>
              </a:rPr>
              <a:t>지방법원</a:t>
            </a:r>
            <a:endParaRPr lang="ja-JP" altLang="en-US" b="1" dirty="0">
              <a:latin typeface="Arial" charset="0"/>
            </a:endParaRP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076409" y="5943600"/>
            <a:ext cx="1039877" cy="32076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b="1" dirty="0" smtClean="0">
                <a:latin typeface="Arial" charset="0"/>
              </a:rPr>
              <a:t>특</a:t>
            </a:r>
            <a:r>
              <a:rPr lang="ko-KR" altLang="en-US" b="1" dirty="0">
                <a:latin typeface="Arial" charset="0"/>
              </a:rPr>
              <a:t>허</a:t>
            </a:r>
            <a:r>
              <a:rPr lang="ko-KR" altLang="en-US" b="1" dirty="0" smtClean="0">
                <a:latin typeface="Arial" charset="0"/>
              </a:rPr>
              <a:t>법원</a:t>
            </a:r>
            <a:endParaRPr lang="ja-JP" altLang="en-US" dirty="0">
              <a:latin typeface="Arial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788945" y="5120640"/>
            <a:ext cx="1610369" cy="744492"/>
          </a:xfrm>
          <a:prstGeom prst="rect">
            <a:avLst/>
          </a:prstGeom>
          <a:solidFill>
            <a:srgbClr val="CFB0E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b="1" dirty="0" smtClean="0">
                <a:latin typeface="Arial" charset="0"/>
              </a:rPr>
              <a:t>항소</a:t>
            </a:r>
            <a:r>
              <a:rPr lang="ko-KR" altLang="en-US" b="1" dirty="0">
                <a:latin typeface="Arial" charset="0"/>
              </a:rPr>
              <a:t>심</a:t>
            </a:r>
            <a:endParaRPr lang="ja-JP" altLang="en-US" b="1" dirty="0">
              <a:latin typeface="Arial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658419" y="5146764"/>
            <a:ext cx="1945651" cy="731429"/>
          </a:xfrm>
          <a:prstGeom prst="rect">
            <a:avLst/>
          </a:prstGeom>
          <a:solidFill>
            <a:srgbClr val="CFB0E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b="1" dirty="0" smtClean="0">
                <a:latin typeface="Arial" charset="0"/>
              </a:rPr>
              <a:t>대법원</a:t>
            </a:r>
            <a:endParaRPr lang="ja-JP" altLang="en-US" b="1" dirty="0">
              <a:latin typeface="Arial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01607" y="1921055"/>
            <a:ext cx="1610369" cy="64797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b="1" dirty="0" smtClean="0">
                <a:latin typeface="Arial" charset="0"/>
              </a:rPr>
              <a:t>무효심판</a:t>
            </a:r>
            <a:endParaRPr lang="en-US" altLang="ja-JP" b="1" dirty="0" smtClean="0">
              <a:latin typeface="Arial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816678" y="1345473"/>
            <a:ext cx="1221127" cy="32076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b="1" dirty="0" smtClean="0">
                <a:latin typeface="Arial" charset="0"/>
              </a:rPr>
              <a:t>특허심판원</a:t>
            </a:r>
            <a:endParaRPr lang="ja-JP" altLang="en-US" b="1" dirty="0">
              <a:latin typeface="Arial" charset="0"/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653961" y="1916702"/>
            <a:ext cx="1610369" cy="64797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b="1" dirty="0" err="1" smtClean="0">
                <a:latin typeface="Arial" charset="0"/>
              </a:rPr>
              <a:t>심결취소소송</a:t>
            </a:r>
            <a:endParaRPr lang="ja-JP" altLang="en-US" b="1" dirty="0">
              <a:latin typeface="Arial" charset="0"/>
            </a:endParaRPr>
          </a:p>
        </p:txBody>
      </p:sp>
      <p:sp>
        <p:nvSpPr>
          <p:cNvPr id="13" name="오른쪽 화살표 12"/>
          <p:cNvSpPr/>
          <p:nvPr/>
        </p:nvSpPr>
        <p:spPr>
          <a:xfrm>
            <a:off x="2455816" y="1976845"/>
            <a:ext cx="1036322" cy="583475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b="1" dirty="0"/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3899125" y="1375953"/>
            <a:ext cx="1238932" cy="32076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b="1" dirty="0" smtClean="0">
                <a:latin typeface="Arial" charset="0"/>
              </a:rPr>
              <a:t>특허법</a:t>
            </a:r>
            <a:r>
              <a:rPr lang="ko-KR" altLang="en-US" b="1" dirty="0">
                <a:latin typeface="Arial" charset="0"/>
              </a:rPr>
              <a:t>원</a:t>
            </a:r>
            <a:endParaRPr lang="ja-JP" altLang="en-US" dirty="0">
              <a:latin typeface="Arial" charset="0"/>
            </a:endParaRPr>
          </a:p>
        </p:txBody>
      </p:sp>
      <p:sp>
        <p:nvSpPr>
          <p:cNvPr id="17" name="AutoShape 11"/>
          <p:cNvSpPr>
            <a:spLocks noChangeArrowheads="1"/>
          </p:cNvSpPr>
          <p:nvPr/>
        </p:nvSpPr>
        <p:spPr bwMode="auto">
          <a:xfrm>
            <a:off x="1872343" y="2694397"/>
            <a:ext cx="4972594" cy="484233"/>
          </a:xfrm>
          <a:prstGeom prst="octagon">
            <a:avLst>
              <a:gd name="adj" fmla="val 29287"/>
            </a:avLst>
          </a:prstGeom>
          <a:solidFill>
            <a:srgbClr val="E79E7D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sz="2000" b="1" dirty="0" smtClean="0">
                <a:latin typeface="Arial" charset="0"/>
              </a:rPr>
              <a:t>정  정</a:t>
            </a:r>
            <a:endParaRPr lang="ja-JP" altLang="en-US" sz="2000" b="1" dirty="0">
              <a:latin typeface="Arial" charset="0"/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6575688" y="1920239"/>
            <a:ext cx="1945651" cy="7314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b="1" dirty="0" smtClean="0">
                <a:latin typeface="Arial" charset="0"/>
              </a:rPr>
              <a:t>대법원</a:t>
            </a:r>
            <a:endParaRPr lang="ja-JP" altLang="en-US" b="1" dirty="0">
              <a:latin typeface="Arial" charset="0"/>
            </a:endParaRP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618309" y="3291840"/>
            <a:ext cx="1828800" cy="93181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ja-JP" b="1" dirty="0" smtClean="0">
              <a:latin typeface="Arial" charset="0"/>
            </a:endParaRPr>
          </a:p>
          <a:p>
            <a:pPr algn="ctr"/>
            <a:r>
              <a:rPr lang="en-US" altLang="ja-JP" sz="1700" b="1" dirty="0" smtClean="0">
                <a:latin typeface="Arial" charset="0"/>
              </a:rPr>
              <a:t>(</a:t>
            </a:r>
            <a:r>
              <a:rPr lang="ko-KR" altLang="en-US" sz="1700" b="1" dirty="0" smtClean="0">
                <a:latin typeface="Arial" charset="0"/>
              </a:rPr>
              <a:t>적극</a:t>
            </a:r>
            <a:r>
              <a:rPr lang="en-US" altLang="ko-KR" sz="1700" b="1" dirty="0" smtClean="0">
                <a:latin typeface="Arial" charset="0"/>
              </a:rPr>
              <a:t>, </a:t>
            </a:r>
            <a:r>
              <a:rPr lang="ko-KR" altLang="en-US" sz="1700" b="1" dirty="0" smtClean="0">
                <a:latin typeface="Arial" charset="0"/>
              </a:rPr>
              <a:t>소극</a:t>
            </a:r>
            <a:r>
              <a:rPr lang="en-US" altLang="ko-KR" sz="1700" b="1" dirty="0" smtClean="0">
                <a:latin typeface="Arial" charset="0"/>
              </a:rPr>
              <a:t>)</a:t>
            </a:r>
          </a:p>
          <a:p>
            <a:pPr algn="ctr"/>
            <a:r>
              <a:rPr lang="ko-KR" altLang="en-US" sz="1700" b="1" dirty="0" smtClean="0">
                <a:latin typeface="Arial" charset="0"/>
              </a:rPr>
              <a:t>권리범위확인심판</a:t>
            </a:r>
            <a:endParaRPr lang="en-US" altLang="ja-JP" sz="1700" b="1" dirty="0" smtClean="0">
              <a:latin typeface="Arial" charset="0"/>
            </a:endParaRPr>
          </a:p>
          <a:p>
            <a:pPr algn="ctr"/>
            <a:endParaRPr lang="ja-JP" altLang="en-US" b="1" dirty="0">
              <a:latin typeface="Arial" charset="0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3710567" y="3436347"/>
            <a:ext cx="1610369" cy="64797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b="1" dirty="0" err="1" smtClean="0">
                <a:latin typeface="Arial" charset="0"/>
              </a:rPr>
              <a:t>심결취소소송</a:t>
            </a:r>
            <a:endParaRPr lang="ja-JP" altLang="en-US" b="1" dirty="0">
              <a:latin typeface="Arial" charset="0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6597460" y="3344091"/>
            <a:ext cx="1945651" cy="7314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b="1" dirty="0" smtClean="0">
                <a:latin typeface="Arial" charset="0"/>
              </a:rPr>
              <a:t>대법원</a:t>
            </a:r>
            <a:endParaRPr lang="ja-JP" altLang="en-US" b="1" dirty="0">
              <a:latin typeface="Arial" charset="0"/>
            </a:endParaRPr>
          </a:p>
        </p:txBody>
      </p:sp>
      <p:sp>
        <p:nvSpPr>
          <p:cNvPr id="23" name="오른쪽 화살표 22"/>
          <p:cNvSpPr/>
          <p:nvPr/>
        </p:nvSpPr>
        <p:spPr>
          <a:xfrm>
            <a:off x="5368834" y="2007325"/>
            <a:ext cx="1075510" cy="535578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b="1" dirty="0"/>
          </a:p>
        </p:txBody>
      </p:sp>
      <p:sp>
        <p:nvSpPr>
          <p:cNvPr id="24" name="오른쪽 화살표 23"/>
          <p:cNvSpPr/>
          <p:nvPr/>
        </p:nvSpPr>
        <p:spPr>
          <a:xfrm>
            <a:off x="2547256" y="3600994"/>
            <a:ext cx="1092927" cy="500743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bg2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b="1" dirty="0"/>
          </a:p>
        </p:txBody>
      </p:sp>
      <p:sp>
        <p:nvSpPr>
          <p:cNvPr id="25" name="오른쪽 화살표 24"/>
          <p:cNvSpPr/>
          <p:nvPr/>
        </p:nvSpPr>
        <p:spPr>
          <a:xfrm>
            <a:off x="5455919" y="3583576"/>
            <a:ext cx="1023258" cy="526870"/>
          </a:xfrm>
          <a:prstGeom prst="right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b="1" dirty="0"/>
          </a:p>
        </p:txBody>
      </p:sp>
      <p:sp>
        <p:nvSpPr>
          <p:cNvPr id="26" name="오른쪽 화살표 25"/>
          <p:cNvSpPr/>
          <p:nvPr/>
        </p:nvSpPr>
        <p:spPr>
          <a:xfrm>
            <a:off x="2534193" y="5199017"/>
            <a:ext cx="1105990" cy="487680"/>
          </a:xfrm>
          <a:prstGeom prst="rightArrow">
            <a:avLst>
              <a:gd name="adj1" fmla="val 50000"/>
              <a:gd name="adj2" fmla="val 70833"/>
            </a:avLst>
          </a:prstGeom>
          <a:solidFill>
            <a:schemeClr val="bg2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b="1" dirty="0"/>
          </a:p>
        </p:txBody>
      </p:sp>
      <p:sp>
        <p:nvSpPr>
          <p:cNvPr id="27" name="오른쪽 화살표 26"/>
          <p:cNvSpPr/>
          <p:nvPr/>
        </p:nvSpPr>
        <p:spPr>
          <a:xfrm>
            <a:off x="5525589" y="5190309"/>
            <a:ext cx="1040674" cy="522515"/>
          </a:xfrm>
          <a:prstGeom prst="rightArrow">
            <a:avLst>
              <a:gd name="adj1" fmla="val 50000"/>
              <a:gd name="adj2" fmla="val 70833"/>
            </a:avLst>
          </a:prstGeom>
          <a:solidFill>
            <a:schemeClr val="bg2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000" b="1" dirty="0"/>
          </a:p>
        </p:txBody>
      </p:sp>
      <p:sp>
        <p:nvSpPr>
          <p:cNvPr id="28" name="AutoShape 11"/>
          <p:cNvSpPr>
            <a:spLocks noChangeArrowheads="1"/>
          </p:cNvSpPr>
          <p:nvPr/>
        </p:nvSpPr>
        <p:spPr bwMode="auto">
          <a:xfrm>
            <a:off x="1872343" y="4636802"/>
            <a:ext cx="2486297" cy="402365"/>
          </a:xfrm>
          <a:prstGeom prst="octagon">
            <a:avLst>
              <a:gd name="adj" fmla="val 29287"/>
            </a:avLst>
          </a:prstGeom>
          <a:solidFill>
            <a:srgbClr val="99DBC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ko-KR" altLang="en-US" b="1" dirty="0" smtClean="0">
                <a:latin typeface="Arial" charset="0"/>
              </a:rPr>
              <a:t>무  효  항  변</a:t>
            </a:r>
            <a:endParaRPr lang="ja-JP" altLang="en-US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5726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5726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제목 80"/>
          <p:cNvSpPr txBox="1">
            <a:spLocks/>
          </p:cNvSpPr>
          <p:nvPr/>
        </p:nvSpPr>
        <p:spPr>
          <a:xfrm>
            <a:off x="755650" y="330018"/>
            <a:ext cx="8092259" cy="46513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최대한의 공격</a:t>
            </a:r>
            <a:r>
              <a:rPr kumimoji="1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sym typeface="Symbol"/>
              </a:rPr>
              <a:t></a:t>
            </a:r>
            <a:r>
              <a:rPr kumimoji="1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방어 기회 제공</a:t>
            </a:r>
            <a:endParaRPr kumimoji="1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20132" y="1637211"/>
            <a:ext cx="3150541" cy="2505036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6390" y="1451543"/>
            <a:ext cx="3030582" cy="3030582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4160361" y="2990384"/>
            <a:ext cx="6414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2400" dirty="0" smtClean="0">
                <a:solidFill>
                  <a:srgbClr val="FF0000"/>
                </a:solidFill>
                <a:latin typeface="Arial Black" pitchFamily="34" charset="0"/>
              </a:rPr>
              <a:t>VS</a:t>
            </a:r>
            <a:endParaRPr lang="ko-KR" altLang="en-US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grpSp>
        <p:nvGrpSpPr>
          <p:cNvPr id="9" name="그룹 8"/>
          <p:cNvGrpSpPr/>
          <p:nvPr/>
        </p:nvGrpSpPr>
        <p:grpSpPr>
          <a:xfrm>
            <a:off x="4676503" y="4214949"/>
            <a:ext cx="3930025" cy="2402326"/>
            <a:chOff x="93294" y="1131267"/>
            <a:chExt cx="2406393" cy="2480437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0" name="모서리가 둥근 직사각형 9"/>
            <p:cNvSpPr/>
            <p:nvPr/>
          </p:nvSpPr>
          <p:spPr>
            <a:xfrm>
              <a:off x="93294" y="1131267"/>
              <a:ext cx="2406393" cy="2480437"/>
            </a:xfrm>
            <a:prstGeom prst="round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모서리가 둥근 직사각형 4"/>
            <p:cNvSpPr/>
            <p:nvPr/>
          </p:nvSpPr>
          <p:spPr>
            <a:xfrm>
              <a:off x="162554" y="1248737"/>
              <a:ext cx="2276001" cy="224549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defTabSz="711200" latinLnBrk="1">
                <a:lnSpc>
                  <a:spcPts val="2400"/>
                </a:lnSpc>
                <a:spcBef>
                  <a:spcPct val="0"/>
                </a:spcBef>
                <a:spcAft>
                  <a:spcPts val="500"/>
                </a:spcAft>
              </a:pPr>
              <a:r>
                <a:rPr lang="en-US" altLang="ko-KR" sz="1600" kern="1200" dirty="0" smtClean="0">
                  <a:solidFill>
                    <a:schemeClr val="tx1"/>
                  </a:solidFill>
                </a:rPr>
                <a:t>• </a:t>
              </a:r>
              <a:r>
                <a:rPr lang="ko-KR" altLang="en-US" sz="2000" b="1" kern="1200" dirty="0" smtClean="0">
                  <a:solidFill>
                    <a:schemeClr val="tx1"/>
                  </a:solidFill>
                </a:rPr>
                <a:t>침해소송</a:t>
              </a:r>
              <a:r>
                <a:rPr lang="en-US" altLang="ko-KR" sz="2000" b="1" kern="1200" dirty="0" smtClean="0">
                  <a:solidFill>
                    <a:schemeClr val="tx1"/>
                  </a:solidFill>
                </a:rPr>
                <a:t>, </a:t>
              </a:r>
              <a:r>
                <a:rPr lang="ko-KR" altLang="en-US" sz="2000" b="1" kern="1200" dirty="0" smtClean="0">
                  <a:solidFill>
                    <a:schemeClr val="tx1"/>
                  </a:solidFill>
                </a:rPr>
                <a:t>권리범위확인심판</a:t>
              </a:r>
              <a:r>
                <a:rPr lang="en-US" altLang="ko-KR" sz="2000" kern="1200" dirty="0" smtClean="0">
                  <a:solidFill>
                    <a:schemeClr val="tx1"/>
                  </a:solidFill>
                </a:rPr>
                <a:t>(</a:t>
              </a:r>
              <a:r>
                <a:rPr lang="ko-KR" altLang="en-US" sz="2000" kern="1200" dirty="0" err="1" smtClean="0">
                  <a:solidFill>
                    <a:schemeClr val="tx1"/>
                  </a:solidFill>
                </a:rPr>
                <a:t>심결취소소송</a:t>
              </a:r>
              <a:r>
                <a:rPr lang="en-US" altLang="ko-KR" sz="2000" kern="1200" dirty="0" smtClean="0">
                  <a:solidFill>
                    <a:schemeClr val="tx1"/>
                  </a:solidFill>
                </a:rPr>
                <a:t>) </a:t>
              </a:r>
              <a:r>
                <a:rPr lang="ko-KR" altLang="en-US" sz="2000" b="1" kern="1200" dirty="0" smtClean="0">
                  <a:solidFill>
                    <a:schemeClr val="tx1"/>
                  </a:solidFill>
                </a:rPr>
                <a:t>중복 제기 가능</a:t>
              </a:r>
              <a:endParaRPr lang="en-US" altLang="ko-KR" sz="2000" b="1" kern="1200" dirty="0" smtClean="0">
                <a:solidFill>
                  <a:schemeClr val="tx1"/>
                </a:solidFill>
              </a:endParaRPr>
            </a:p>
            <a:p>
              <a:pPr lvl="0" defTabSz="711200" latinLnBrk="1">
                <a:lnSpc>
                  <a:spcPts val="2400"/>
                </a:lnSpc>
                <a:spcBef>
                  <a:spcPct val="0"/>
                </a:spcBef>
                <a:spcAft>
                  <a:spcPts val="500"/>
                </a:spcAft>
              </a:pPr>
              <a:r>
                <a:rPr lang="en-US" altLang="ko-KR" sz="2000" kern="1200" dirty="0" smtClean="0">
                  <a:solidFill>
                    <a:schemeClr val="tx1"/>
                  </a:solidFill>
                </a:rPr>
                <a:t>• </a:t>
              </a:r>
              <a:r>
                <a:rPr lang="ko-KR" altLang="en-US" sz="2000" b="1" kern="1200" dirty="0" err="1" smtClean="0">
                  <a:solidFill>
                    <a:schemeClr val="tx1"/>
                  </a:solidFill>
                </a:rPr>
                <a:t>제한없는</a:t>
              </a:r>
              <a:r>
                <a:rPr lang="ko-KR" altLang="en-US" sz="2000" b="1" kern="1200" dirty="0" smtClean="0">
                  <a:solidFill>
                    <a:schemeClr val="tx1"/>
                  </a:solidFill>
                </a:rPr>
                <a:t> 정정 청구</a:t>
              </a:r>
              <a:endParaRPr lang="en-US" altLang="ko-KR" sz="2000" b="1" kern="1200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그룹 11"/>
          <p:cNvGrpSpPr/>
          <p:nvPr/>
        </p:nvGrpSpPr>
        <p:grpSpPr>
          <a:xfrm>
            <a:off x="113211" y="4180114"/>
            <a:ext cx="4190019" cy="2481419"/>
            <a:chOff x="93294" y="1131267"/>
            <a:chExt cx="2406393" cy="2480437"/>
          </a:xfrm>
        </p:grpSpPr>
        <p:sp>
          <p:nvSpPr>
            <p:cNvPr id="13" name="모서리가 둥근 직사각형 12"/>
            <p:cNvSpPr/>
            <p:nvPr/>
          </p:nvSpPr>
          <p:spPr>
            <a:xfrm>
              <a:off x="93294" y="1131267"/>
              <a:ext cx="2406393" cy="2480437"/>
            </a:xfrm>
            <a:prstGeom prst="roundRect">
              <a:avLst/>
            </a:prstGeom>
            <a:solidFill>
              <a:srgbClr val="F4C4C4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모서리가 둥근 직사각형 4"/>
            <p:cNvSpPr/>
            <p:nvPr/>
          </p:nvSpPr>
          <p:spPr>
            <a:xfrm>
              <a:off x="136615" y="1248737"/>
              <a:ext cx="2319799" cy="22454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defTabSz="711200">
                <a:lnSpc>
                  <a:spcPts val="2400"/>
                </a:lnSpc>
                <a:spcBef>
                  <a:spcPct val="0"/>
                </a:spcBef>
                <a:spcAft>
                  <a:spcPts val="500"/>
                </a:spcAft>
              </a:pPr>
              <a:r>
                <a:rPr lang="en-US" altLang="ko-KR" sz="1600" kern="1200" dirty="0" smtClean="0">
                  <a:solidFill>
                    <a:schemeClr val="tx1"/>
                  </a:solidFill>
                </a:rPr>
                <a:t>•</a:t>
              </a:r>
              <a:r>
                <a:rPr lang="ko-KR" altLang="en-US" sz="2000" b="1" kern="1200" dirty="0" smtClean="0">
                  <a:solidFill>
                    <a:schemeClr val="tx1"/>
                  </a:solidFill>
                </a:rPr>
                <a:t>등록무효심판</a:t>
              </a:r>
              <a:r>
                <a:rPr lang="en-US" altLang="ko-KR" sz="2000" b="1" dirty="0" smtClean="0">
                  <a:solidFill>
                    <a:schemeClr val="tx1"/>
                  </a:solidFill>
                </a:rPr>
                <a:t>, </a:t>
              </a:r>
              <a:r>
                <a:rPr lang="ko-KR" altLang="en-US" sz="2000" b="1" dirty="0" smtClean="0">
                  <a:solidFill>
                    <a:schemeClr val="tx1"/>
                  </a:solidFill>
                </a:rPr>
                <a:t>권리범위확인심판</a:t>
              </a:r>
              <a:r>
                <a:rPr lang="en-US" altLang="ko-KR" sz="2000" b="1" dirty="0" smtClean="0">
                  <a:solidFill>
                    <a:schemeClr val="tx1"/>
                  </a:solidFill>
                </a:rPr>
                <a:t>(</a:t>
              </a:r>
              <a:r>
                <a:rPr lang="ko-KR" altLang="en-US" sz="2000" b="1" dirty="0" err="1" smtClean="0">
                  <a:solidFill>
                    <a:schemeClr val="tx1"/>
                  </a:solidFill>
                </a:rPr>
                <a:t>심결취소소송</a:t>
              </a:r>
              <a:r>
                <a:rPr lang="en-US" altLang="ko-KR" sz="2000" b="1" dirty="0" smtClean="0">
                  <a:solidFill>
                    <a:schemeClr val="tx1"/>
                  </a:solidFill>
                </a:rPr>
                <a:t>): </a:t>
              </a:r>
              <a:r>
                <a:rPr lang="ko-KR" altLang="en-US" sz="2000" dirty="0" smtClean="0">
                  <a:solidFill>
                    <a:schemeClr val="tx1"/>
                  </a:solidFill>
                </a:rPr>
                <a:t>시기</a:t>
              </a:r>
              <a:r>
                <a:rPr lang="ko-KR" altLang="en-US" sz="2000" dirty="0" smtClean="0">
                  <a:solidFill>
                    <a:schemeClr val="tx1"/>
                  </a:solidFill>
                  <a:sym typeface="Symbol"/>
                </a:rPr>
                <a:t></a:t>
              </a:r>
              <a:r>
                <a:rPr lang="ko-KR" altLang="en-US" sz="2000" dirty="0">
                  <a:solidFill>
                    <a:schemeClr val="tx1"/>
                  </a:solidFill>
                  <a:sym typeface="Symbol"/>
                </a:rPr>
                <a:t>횟</a:t>
              </a:r>
              <a:r>
                <a:rPr lang="ko-KR" altLang="en-US" sz="2000" dirty="0" smtClean="0">
                  <a:solidFill>
                    <a:schemeClr val="tx1"/>
                  </a:solidFill>
                </a:rPr>
                <a:t>수 제한無</a:t>
              </a:r>
              <a:endParaRPr lang="en-US" altLang="ko-KR" sz="2000" dirty="0" smtClean="0">
                <a:solidFill>
                  <a:schemeClr val="tx1"/>
                </a:solidFill>
              </a:endParaRPr>
            </a:p>
            <a:p>
              <a:pPr lvl="0" defTabSz="711200">
                <a:lnSpc>
                  <a:spcPts val="2400"/>
                </a:lnSpc>
                <a:spcBef>
                  <a:spcPct val="0"/>
                </a:spcBef>
                <a:spcAft>
                  <a:spcPts val="500"/>
                </a:spcAft>
              </a:pPr>
              <a:r>
                <a:rPr lang="en-US" altLang="ko-KR" sz="2000" dirty="0">
                  <a:solidFill>
                    <a:schemeClr val="tx1"/>
                  </a:solidFill>
                </a:rPr>
                <a:t>• </a:t>
              </a:r>
              <a:r>
                <a:rPr lang="ko-KR" altLang="en-US" sz="2000" b="1" dirty="0" smtClean="0">
                  <a:solidFill>
                    <a:schemeClr val="tx1"/>
                  </a:solidFill>
                </a:rPr>
                <a:t>침해소송에서 </a:t>
              </a:r>
              <a:r>
                <a:rPr lang="ko-KR" altLang="en-US" sz="2000" b="1" dirty="0" err="1" smtClean="0">
                  <a:solidFill>
                    <a:schemeClr val="tx1"/>
                  </a:solidFill>
                </a:rPr>
                <a:t>제한없는</a:t>
              </a:r>
              <a:r>
                <a:rPr lang="ko-KR" altLang="en-US" sz="2000" b="1" dirty="0" smtClean="0">
                  <a:solidFill>
                    <a:schemeClr val="tx1"/>
                  </a:solidFill>
                </a:rPr>
                <a:t> 무효항변</a:t>
              </a:r>
              <a:endParaRPr lang="en-US" altLang="ko-KR" sz="2000" b="1" dirty="0" smtClean="0">
                <a:solidFill>
                  <a:schemeClr val="tx1"/>
                </a:solidFill>
              </a:endParaRPr>
            </a:p>
            <a:p>
              <a:pPr lvl="0" defTabSz="711200" latinLnBrk="1">
                <a:lnSpc>
                  <a:spcPts val="2400"/>
                </a:lnSpc>
                <a:spcBef>
                  <a:spcPct val="0"/>
                </a:spcBef>
                <a:spcAft>
                  <a:spcPts val="500"/>
                </a:spcAft>
              </a:pPr>
              <a:r>
                <a:rPr lang="en-US" altLang="ko-KR" sz="2000" kern="1200" dirty="0" smtClean="0">
                  <a:solidFill>
                    <a:schemeClr val="tx1"/>
                  </a:solidFill>
                </a:rPr>
                <a:t>• </a:t>
              </a:r>
              <a:r>
                <a:rPr lang="ko-KR" altLang="en-US" sz="2000" b="1" dirty="0" smtClean="0">
                  <a:solidFill>
                    <a:schemeClr val="tx1"/>
                  </a:solidFill>
                </a:rPr>
                <a:t>침해확정판결에 대해 재심청구</a:t>
              </a:r>
              <a:r>
                <a:rPr lang="en-US" altLang="ko-KR" sz="2000" dirty="0" smtClean="0">
                  <a:solidFill>
                    <a:schemeClr val="tx1"/>
                  </a:solidFill>
                </a:rPr>
                <a:t>(</a:t>
              </a:r>
              <a:r>
                <a:rPr lang="ko-KR" altLang="en-US" sz="2000" dirty="0" smtClean="0">
                  <a:solidFill>
                    <a:schemeClr val="tx1"/>
                  </a:solidFill>
                </a:rPr>
                <a:t>특허무효</a:t>
              </a:r>
              <a:r>
                <a:rPr lang="en-US" altLang="ko-KR" sz="2000" dirty="0" smtClean="0">
                  <a:solidFill>
                    <a:schemeClr val="tx1"/>
                  </a:solidFill>
                </a:rPr>
                <a:t>)</a:t>
              </a:r>
              <a:r>
                <a:rPr lang="en-US" altLang="ko-KR" sz="2000" kern="1200" dirty="0" smtClean="0">
                  <a:solidFill>
                    <a:schemeClr val="tx1"/>
                  </a:solidFill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6036715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5726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5726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graphicFrame>
        <p:nvGraphicFramePr>
          <p:cNvPr id="31" name="다이어그램 30"/>
          <p:cNvGraphicFramePr/>
          <p:nvPr>
            <p:extLst>
              <p:ext uri="{D42A27DB-BD31-4B8C-83A1-F6EECF244321}">
                <p14:modId xmlns:p14="http://schemas.microsoft.com/office/powerpoint/2010/main" xmlns="" val="1899392029"/>
              </p:ext>
            </p:extLst>
          </p:nvPr>
        </p:nvGraphicFramePr>
        <p:xfrm>
          <a:off x="3370217" y="1489166"/>
          <a:ext cx="5451566" cy="48426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5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2422" y="4554581"/>
            <a:ext cx="2028293" cy="1555025"/>
          </a:xfrm>
          <a:prstGeom prst="rect">
            <a:avLst/>
          </a:prstGeom>
        </p:spPr>
      </p:pic>
      <p:sp>
        <p:nvSpPr>
          <p:cNvPr id="36" name="모서리가 둥근 사각형 설명선 35"/>
          <p:cNvSpPr/>
          <p:nvPr/>
        </p:nvSpPr>
        <p:spPr>
          <a:xfrm>
            <a:off x="191588" y="1724298"/>
            <a:ext cx="2830285" cy="2473234"/>
          </a:xfrm>
          <a:prstGeom prst="wedgeRoundRectCallout">
            <a:avLst>
              <a:gd name="adj1" fmla="val -14679"/>
              <a:gd name="adj2" fmla="val 71934"/>
              <a:gd name="adj3" fmla="val 16667"/>
            </a:avLst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600" dirty="0" smtClean="0">
                <a:solidFill>
                  <a:schemeClr val="tx1"/>
                </a:solidFill>
              </a:rPr>
              <a:t>미국 </a:t>
            </a:r>
            <a:r>
              <a:rPr lang="ko-KR" altLang="en-US" sz="1600" dirty="0" err="1" smtClean="0">
                <a:solidFill>
                  <a:schemeClr val="tx1"/>
                </a:solidFill>
              </a:rPr>
              <a:t>로버트</a:t>
            </a:r>
            <a:r>
              <a:rPr lang="ko-KR" altLang="en-US" sz="1600" dirty="0" smtClean="0">
                <a:solidFill>
                  <a:schemeClr val="tx1"/>
                </a:solidFill>
              </a:rPr>
              <a:t> 연방대법원장</a:t>
            </a:r>
            <a:endParaRPr lang="en-US" altLang="ko-KR" sz="1600" dirty="0" smtClean="0">
              <a:solidFill>
                <a:schemeClr val="tx1"/>
              </a:solidFill>
            </a:endParaRPr>
          </a:p>
          <a:p>
            <a:pPr algn="ctr"/>
            <a:r>
              <a:rPr lang="en-US" altLang="ko-KR" sz="1600" dirty="0" smtClean="0">
                <a:solidFill>
                  <a:schemeClr val="tx1"/>
                </a:solidFill>
              </a:rPr>
              <a:t>“</a:t>
            </a:r>
            <a:r>
              <a:rPr lang="ko-KR" altLang="en-US" sz="1600" dirty="0" smtClean="0">
                <a:solidFill>
                  <a:schemeClr val="tx1"/>
                </a:solidFill>
              </a:rPr>
              <a:t>같은 문제를 해결하기 위해 두 개의 다른 절차가 진행되어 서로 다른 결과에 이를 수 있다는 것은 미국 사법 시스템 아래에서 매우 이례적인 것</a:t>
            </a:r>
            <a:r>
              <a:rPr lang="en-US" altLang="ko-KR" sz="1600" dirty="0" smtClean="0">
                <a:solidFill>
                  <a:schemeClr val="tx1"/>
                </a:solidFill>
              </a:rPr>
              <a:t>”</a:t>
            </a:r>
            <a:endParaRPr lang="ko-KR" altLang="en-US" sz="1600" dirty="0">
              <a:solidFill>
                <a:schemeClr val="tx1"/>
              </a:solidFill>
            </a:endParaRPr>
          </a:p>
        </p:txBody>
      </p:sp>
      <p:sp>
        <p:nvSpPr>
          <p:cNvPr id="37" name="모서리가 둥근 직사각형 36"/>
          <p:cNvSpPr/>
          <p:nvPr/>
        </p:nvSpPr>
        <p:spPr>
          <a:xfrm>
            <a:off x="3933616" y="1897203"/>
            <a:ext cx="2055791" cy="877640"/>
          </a:xfrm>
          <a:prstGeom prst="roundRect">
            <a:avLst/>
          </a:prstGeom>
          <a:solidFill>
            <a:srgbClr val="F5C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600"/>
              </a:spcAft>
            </a:pPr>
            <a:r>
              <a:rPr lang="en-US" altLang="ko-KR" b="1" dirty="0" smtClean="0">
                <a:solidFill>
                  <a:schemeClr val="tx1"/>
                </a:solidFill>
              </a:rPr>
              <a:t>• </a:t>
            </a:r>
            <a:r>
              <a:rPr lang="ko-KR" altLang="en-US" b="1" dirty="0" smtClean="0">
                <a:solidFill>
                  <a:schemeClr val="tx1"/>
                </a:solidFill>
              </a:rPr>
              <a:t>재판 결과의 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lvl="0" algn="ctr">
              <a:spcAft>
                <a:spcPts val="600"/>
              </a:spcAft>
            </a:pPr>
            <a:r>
              <a:rPr lang="ko-KR" altLang="en-US" b="1" dirty="0" smtClean="0">
                <a:solidFill>
                  <a:schemeClr val="tx1"/>
                </a:solidFill>
              </a:rPr>
              <a:t>상충 가능성 </a:t>
            </a:r>
            <a:endParaRPr lang="ko-KR" altLang="en-US" b="1" dirty="0">
              <a:solidFill>
                <a:schemeClr val="tx1"/>
              </a:solidFill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916154" y="274452"/>
            <a:ext cx="7201763" cy="725487"/>
          </a:xfrm>
          <a:prstGeom prst="rect">
            <a:avLst/>
          </a:prstGeom>
        </p:spPr>
        <p:txBody>
          <a:bodyPr/>
          <a:lstStyle>
            <a:lvl1pPr algn="l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kumimoji="1" lang="ko-KR" altLang="en-US" sz="2800" b="1" dirty="0">
                <a:latin typeface="+mj-ea"/>
              </a:rPr>
              <a:t>이원적 체계의 </a:t>
            </a:r>
            <a:r>
              <a:rPr kumimoji="1" lang="ko-KR" altLang="en-US" sz="2800" b="1" dirty="0" smtClean="0">
                <a:latin typeface="+mj-ea"/>
              </a:rPr>
              <a:t>문제점</a:t>
            </a:r>
            <a:endParaRPr kumimoji="1" lang="ko-KR" altLang="en-US" sz="2800" b="1" dirty="0">
              <a:latin typeface="+mj-ea"/>
            </a:endParaRPr>
          </a:p>
        </p:txBody>
      </p:sp>
      <p:grpSp>
        <p:nvGrpSpPr>
          <p:cNvPr id="11" name="그룹 10"/>
          <p:cNvGrpSpPr/>
          <p:nvPr/>
        </p:nvGrpSpPr>
        <p:grpSpPr>
          <a:xfrm>
            <a:off x="6289265" y="3085178"/>
            <a:ext cx="2235562" cy="1135795"/>
            <a:chOff x="373046" y="2198259"/>
            <a:chExt cx="1684129" cy="1135795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2" name="모서리가 둥근 직사각형 11"/>
            <p:cNvSpPr/>
            <p:nvPr/>
          </p:nvSpPr>
          <p:spPr>
            <a:xfrm>
              <a:off x="373046" y="2198259"/>
              <a:ext cx="1684129" cy="113579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모서리가 둥근 직사각형 4"/>
            <p:cNvSpPr/>
            <p:nvPr/>
          </p:nvSpPr>
          <p:spPr>
            <a:xfrm>
              <a:off x="406312" y="2231525"/>
              <a:ext cx="1617597" cy="106926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latinLnBrk="1">
                <a:lnSpc>
                  <a:spcPct val="1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1500" kern="1200" dirty="0" smtClean="0"/>
                <a:t>•</a:t>
              </a:r>
              <a:r>
                <a:rPr lang="ko-KR" altLang="en-US" sz="1500" b="1" kern="1200" dirty="0" smtClean="0"/>
                <a:t>무효</a:t>
              </a:r>
              <a:r>
                <a:rPr lang="ko-KR" altLang="en-US" sz="1500" b="1" kern="1200" dirty="0" smtClean="0">
                  <a:sym typeface="Symbol"/>
                </a:rPr>
                <a:t></a:t>
              </a:r>
              <a:r>
                <a:rPr lang="ko-KR" altLang="en-US" sz="1500" b="1" kern="1200" dirty="0" smtClean="0"/>
                <a:t>정정의 확정으로 기존 재판결과를 무위로 </a:t>
              </a:r>
              <a:r>
                <a:rPr lang="en-US" altLang="ko-KR" sz="1500" b="1" kern="1200" dirty="0" smtClean="0"/>
                <a:t>(</a:t>
              </a:r>
              <a:r>
                <a:rPr lang="ko-KR" altLang="en-US" sz="1500" b="1" kern="1200" dirty="0" smtClean="0"/>
                <a:t>법적 안정성</a:t>
              </a:r>
              <a:r>
                <a:rPr lang="en-US" altLang="ko-KR" sz="1500" b="1" dirty="0" smtClean="0"/>
                <a:t> ↓)</a:t>
              </a:r>
              <a:endParaRPr lang="en-US" altLang="ko-KR" sz="1500" b="1" kern="1200" dirty="0" smtClean="0"/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4048489" y="2866919"/>
            <a:ext cx="2121966" cy="1135795"/>
            <a:chOff x="373046" y="2198259"/>
            <a:chExt cx="1684129" cy="1135795"/>
          </a:xfrm>
          <a:solidFill>
            <a:schemeClr val="accent4">
              <a:lumMod val="40000"/>
              <a:lumOff val="60000"/>
            </a:schemeClr>
          </a:solidFill>
        </p:grpSpPr>
        <p:sp>
          <p:nvSpPr>
            <p:cNvPr id="15" name="모서리가 둥근 직사각형 14"/>
            <p:cNvSpPr/>
            <p:nvPr/>
          </p:nvSpPr>
          <p:spPr>
            <a:xfrm>
              <a:off x="373046" y="2198259"/>
              <a:ext cx="1684129" cy="1135795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모서리가 둥근 직사각형 4"/>
            <p:cNvSpPr/>
            <p:nvPr/>
          </p:nvSpPr>
          <p:spPr>
            <a:xfrm>
              <a:off x="406312" y="2231525"/>
              <a:ext cx="1617597" cy="1069263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latinLnBrk="1"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1500" b="1" kern="1200" dirty="0" smtClean="0"/>
                <a:t>•</a:t>
              </a:r>
              <a:r>
                <a:rPr lang="ko-KR" altLang="en-US" b="1" kern="1200" dirty="0" smtClean="0"/>
                <a:t>소송경제에 반함</a:t>
              </a:r>
              <a:endParaRPr lang="en-US" altLang="ko-KR" b="1" kern="1200" dirty="0" smtClean="0"/>
            </a:p>
            <a:p>
              <a:pPr lvl="0" algn="ctr" defTabSz="666750" latinLnBrk="1"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1600" b="1" dirty="0" smtClean="0"/>
                <a:t>(</a:t>
              </a:r>
              <a:r>
                <a:rPr lang="ko-KR" altLang="en-US" sz="1600" b="1" dirty="0" smtClean="0"/>
                <a:t>분쟁의 </a:t>
              </a:r>
              <a:r>
                <a:rPr lang="en-US" altLang="ko-KR" sz="1600" b="1" dirty="0" smtClean="0"/>
                <a:t>1</a:t>
              </a:r>
              <a:r>
                <a:rPr lang="ko-KR" altLang="en-US" sz="1600" b="1" dirty="0" err="1" smtClean="0"/>
                <a:t>회적</a:t>
              </a:r>
              <a:r>
                <a:rPr lang="ko-KR" altLang="en-US" sz="1600" b="1" dirty="0" smtClean="0"/>
                <a:t> 해결 </a:t>
              </a:r>
              <a:r>
                <a:rPr lang="ko-KR" altLang="en-US" sz="1600" b="1" dirty="0" smtClean="0">
                  <a:sym typeface="Symbol"/>
                </a:rPr>
                <a:t></a:t>
              </a:r>
              <a:r>
                <a:rPr lang="en-US" altLang="ko-KR" sz="1600" b="1" dirty="0" smtClean="0">
                  <a:sym typeface="Symbol"/>
                </a:rPr>
                <a:t>)</a:t>
              </a:r>
              <a:endParaRPr lang="en-US" altLang="ko-KR" sz="1600" b="1" kern="1200" dirty="0" smtClean="0"/>
            </a:p>
          </p:txBody>
        </p:sp>
      </p:grpSp>
      <p:sp>
        <p:nvSpPr>
          <p:cNvPr id="17" name="모서리가 둥근 직사각형 16"/>
          <p:cNvSpPr/>
          <p:nvPr/>
        </p:nvSpPr>
        <p:spPr>
          <a:xfrm>
            <a:off x="6385079" y="2049603"/>
            <a:ext cx="2245115" cy="877640"/>
          </a:xfrm>
          <a:prstGeom prst="roundRect">
            <a:avLst/>
          </a:prstGeom>
          <a:solidFill>
            <a:srgbClr val="C7CC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spcAft>
                <a:spcPts val="600"/>
              </a:spcAft>
            </a:pPr>
            <a:r>
              <a:rPr lang="en-US" altLang="ko-KR" b="1" dirty="0" smtClean="0">
                <a:solidFill>
                  <a:schemeClr val="tx1"/>
                </a:solidFill>
              </a:rPr>
              <a:t>• </a:t>
            </a:r>
            <a:r>
              <a:rPr lang="ko-KR" altLang="en-US" b="1" dirty="0" smtClean="0">
                <a:solidFill>
                  <a:schemeClr val="tx1"/>
                </a:solidFill>
              </a:rPr>
              <a:t>특허소송에 대한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pPr lvl="0" algn="ctr">
              <a:spcAft>
                <a:spcPts val="600"/>
              </a:spcAft>
            </a:pPr>
            <a:r>
              <a:rPr lang="ko-KR" altLang="en-US" b="1" dirty="0" smtClean="0">
                <a:solidFill>
                  <a:schemeClr val="tx1"/>
                </a:solidFill>
              </a:rPr>
              <a:t> 신뢰도 저하</a:t>
            </a:r>
            <a:endParaRPr lang="en-US" altLang="ko-KR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79967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5726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5726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제목 80"/>
          <p:cNvSpPr txBox="1">
            <a:spLocks/>
          </p:cNvSpPr>
          <p:nvPr/>
        </p:nvSpPr>
        <p:spPr>
          <a:xfrm>
            <a:off x="755650" y="330018"/>
            <a:ext cx="8388350" cy="46513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주장</a:t>
            </a:r>
            <a:r>
              <a:rPr kumimoji="1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  <a:sym typeface="Symbol"/>
              </a:rPr>
              <a:t></a:t>
            </a:r>
            <a:r>
              <a:rPr kumimoji="1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증거의 제출 기회 제한</a:t>
            </a:r>
            <a:endParaRPr kumimoji="1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graphicFrame>
        <p:nvGraphicFramePr>
          <p:cNvPr id="3" name="다이어그램 2"/>
          <p:cNvGraphicFramePr/>
          <p:nvPr>
            <p:extLst>
              <p:ext uri="{D42A27DB-BD31-4B8C-83A1-F6EECF244321}">
                <p14:modId xmlns:p14="http://schemas.microsoft.com/office/powerpoint/2010/main" xmlns="" val="1001642165"/>
              </p:ext>
            </p:extLst>
          </p:nvPr>
        </p:nvGraphicFramePr>
        <p:xfrm>
          <a:off x="357051" y="1262743"/>
          <a:ext cx="3349409" cy="16410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다이어그램 4"/>
          <p:cNvGraphicFramePr/>
          <p:nvPr>
            <p:extLst>
              <p:ext uri="{D42A27DB-BD31-4B8C-83A1-F6EECF244321}">
                <p14:modId xmlns:p14="http://schemas.microsoft.com/office/powerpoint/2010/main" xmlns="" val="908885689"/>
              </p:ext>
            </p:extLst>
          </p:nvPr>
        </p:nvGraphicFramePr>
        <p:xfrm>
          <a:off x="572770" y="3112390"/>
          <a:ext cx="7987756" cy="3377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6" name="왼쪽 화살표 설명선 5"/>
          <p:cNvSpPr/>
          <p:nvPr/>
        </p:nvSpPr>
        <p:spPr>
          <a:xfrm>
            <a:off x="3864411" y="1514693"/>
            <a:ext cx="4309348" cy="1060984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1661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b="1" dirty="0" smtClean="0">
                <a:solidFill>
                  <a:schemeClr val="tx1"/>
                </a:solidFill>
                <a:sym typeface="Symbol"/>
              </a:rPr>
              <a:t> </a:t>
            </a:r>
            <a:r>
              <a:rPr lang="ko-KR" altLang="en-US" b="1" dirty="0" smtClean="0">
                <a:solidFill>
                  <a:schemeClr val="tx1"/>
                </a:solidFill>
              </a:rPr>
              <a:t>모색적 </a:t>
            </a:r>
            <a:r>
              <a:rPr lang="ko-KR" altLang="en-US" b="1" dirty="0">
                <a:solidFill>
                  <a:schemeClr val="tx1"/>
                </a:solidFill>
              </a:rPr>
              <a:t>소송 진행 가능</a:t>
            </a:r>
          </a:p>
          <a:p>
            <a:pPr>
              <a:buFont typeface="Symbol"/>
              <a:buChar char="·"/>
            </a:pPr>
            <a:r>
              <a:rPr lang="ko-KR" altLang="en-US" b="1" dirty="0" smtClean="0">
                <a:solidFill>
                  <a:schemeClr val="tx1"/>
                </a:solidFill>
              </a:rPr>
              <a:t>당사자는 신의에 따라 성실하게</a:t>
            </a:r>
            <a:endParaRPr lang="en-US" altLang="ko-KR" b="1" dirty="0" smtClean="0">
              <a:solidFill>
                <a:schemeClr val="tx1"/>
              </a:solidFill>
            </a:endParaRPr>
          </a:p>
          <a:p>
            <a:r>
              <a:rPr lang="ko-KR" altLang="en-US" b="1" dirty="0" smtClean="0">
                <a:solidFill>
                  <a:schemeClr val="tx1"/>
                </a:solidFill>
              </a:rPr>
              <a:t>  </a:t>
            </a:r>
            <a:r>
              <a:rPr lang="ko-KR" altLang="en-US" b="1" dirty="0" err="1" smtClean="0">
                <a:solidFill>
                  <a:schemeClr val="tx1"/>
                </a:solidFill>
              </a:rPr>
              <a:t>소송수행해야</a:t>
            </a:r>
            <a:r>
              <a:rPr lang="en-US" altLang="ko-KR" b="1" dirty="0" smtClean="0">
                <a:solidFill>
                  <a:schemeClr val="tx1"/>
                </a:solidFill>
              </a:rPr>
              <a:t>(</a:t>
            </a:r>
            <a:r>
              <a:rPr lang="ko-KR" altLang="en-US" b="1" dirty="0" err="1" smtClean="0">
                <a:solidFill>
                  <a:schemeClr val="tx1"/>
                </a:solidFill>
              </a:rPr>
              <a:t>민소법</a:t>
            </a:r>
            <a:r>
              <a:rPr lang="ko-KR" altLang="en-US" b="1" dirty="0" smtClean="0">
                <a:solidFill>
                  <a:schemeClr val="tx1"/>
                </a:solidFill>
              </a:rPr>
              <a:t> </a:t>
            </a:r>
            <a:r>
              <a:rPr lang="en-US" altLang="ko-KR" b="1" dirty="0" smtClean="0">
                <a:solidFill>
                  <a:schemeClr val="tx1"/>
                </a:solidFill>
              </a:rPr>
              <a:t>1</a:t>
            </a:r>
            <a:r>
              <a:rPr lang="ko-KR" altLang="en-US" b="1" dirty="0" smtClean="0">
                <a:solidFill>
                  <a:schemeClr val="tx1"/>
                </a:solidFill>
              </a:rPr>
              <a:t>조</a:t>
            </a:r>
            <a:r>
              <a:rPr lang="en-US" altLang="ko-KR" b="1" dirty="0" smtClean="0">
                <a:solidFill>
                  <a:schemeClr val="tx1"/>
                </a:solidFill>
              </a:rPr>
              <a:t>2</a:t>
            </a:r>
            <a:r>
              <a:rPr lang="ko-KR" altLang="en-US" b="1" dirty="0" smtClean="0">
                <a:solidFill>
                  <a:schemeClr val="tx1"/>
                </a:solidFill>
              </a:rPr>
              <a:t>항</a:t>
            </a:r>
            <a:r>
              <a:rPr lang="en-US" altLang="ko-KR" b="1" dirty="0" smtClean="0">
                <a:solidFill>
                  <a:schemeClr val="tx1"/>
                </a:solidFill>
              </a:rPr>
              <a:t>)</a:t>
            </a:r>
            <a:r>
              <a:rPr lang="ko-KR" altLang="en-US" b="1" dirty="0" smtClean="0">
                <a:solidFill>
                  <a:schemeClr val="tx1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xmlns="" val="41337212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vlc, play icon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34984" y="1455810"/>
            <a:ext cx="226413" cy="239614"/>
          </a:xfrm>
          <a:prstGeom prst="rect">
            <a:avLst/>
          </a:prstGeom>
          <a:noFill/>
        </p:spPr>
      </p:pic>
      <p:sp>
        <p:nvSpPr>
          <p:cNvPr id="11" name="Text Box 91"/>
          <p:cNvSpPr txBox="1">
            <a:spLocks noChangeArrowheads="1"/>
          </p:cNvSpPr>
          <p:nvPr/>
        </p:nvSpPr>
        <p:spPr bwMode="auto">
          <a:xfrm>
            <a:off x="755650" y="1446915"/>
            <a:ext cx="439042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  <a:scene3d>
              <a:camera prst="orthographicFront"/>
              <a:lightRig rig="harsh" dir="tl"/>
            </a:scene3d>
            <a:sp3d contourW="31750" prstMaterial="flat">
              <a:bevelT w="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0" lvl="1" defTabSz="956602" eaLnBrk="0" hangingPunct="0">
              <a:lnSpc>
                <a:spcPct val="90000"/>
              </a:lnSpc>
              <a:spcAft>
                <a:spcPts val="2000"/>
              </a:spcAft>
              <a:buClr>
                <a:sysClr val="windowText" lastClr="000000"/>
              </a:buClr>
              <a:tabLst>
                <a:tab pos="6099626" algn="l"/>
              </a:tabLst>
              <a:defRPr/>
            </a:pPr>
            <a:r>
              <a:rPr lang="ko-KR" altLang="en-US" sz="2000" b="1" kern="0" dirty="0" err="1" smtClean="0">
                <a:solidFill>
                  <a:schemeClr val="accent3">
                    <a:lumMod val="7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특허권자를</a:t>
            </a:r>
            <a:r>
              <a:rPr lang="ko-KR" altLang="en-US" sz="2000" b="1" kern="0" dirty="0" smtClean="0">
                <a:solidFill>
                  <a:schemeClr val="accent3">
                    <a:lumMod val="7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위해</a:t>
            </a:r>
            <a:r>
              <a:rPr lang="en-US" altLang="ko-KR" sz="2000" kern="0" dirty="0" smtClean="0">
                <a:solidFill>
                  <a:schemeClr val="accent3">
                    <a:lumMod val="7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? </a:t>
            </a:r>
            <a:r>
              <a:rPr lang="ko-KR" altLang="en-US" sz="2000" b="1" kern="0" dirty="0" err="1" smtClean="0">
                <a:solidFill>
                  <a:schemeClr val="accent3">
                    <a:lumMod val="7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무효율</a:t>
            </a:r>
            <a:r>
              <a:rPr lang="ko-KR" altLang="en-US" sz="2000" b="1" kern="0" dirty="0" smtClean="0">
                <a:solidFill>
                  <a:schemeClr val="accent3">
                    <a:lumMod val="7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감소</a:t>
            </a:r>
            <a:r>
              <a:rPr lang="en-US" altLang="ko-KR" sz="2000" b="1" kern="0" dirty="0" smtClean="0">
                <a:solidFill>
                  <a:schemeClr val="accent3">
                    <a:lumMod val="7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?</a:t>
            </a:r>
          </a:p>
        </p:txBody>
      </p: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619453" y="1723914"/>
            <a:ext cx="7862696" cy="648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0" lvl="2" latinLnBrk="0">
              <a:spcAft>
                <a:spcPts val="500"/>
              </a:spcAft>
              <a:buFont typeface="Wingdings"/>
              <a:buBlip>
                <a:blip r:embed="rId3"/>
              </a:buBlip>
            </a:pPr>
            <a:r>
              <a:rPr lang="ko-KR" altLang="en-US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 특허법원 판결에 대한 상고심에서의 </a:t>
            </a:r>
            <a:r>
              <a:rPr lang="ko-KR" altLang="en-US" sz="1600" b="1" dirty="0" err="1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파기율</a:t>
            </a:r>
            <a:r>
              <a:rPr lang="ko-KR" altLang="en-US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 미미      최종 무효를 늦출 뿐</a:t>
            </a:r>
            <a:endParaRPr lang="en-US" altLang="ko-KR" sz="1600" b="1" dirty="0" smtClean="0">
              <a:ln w="19050">
                <a:noFill/>
              </a:ln>
              <a:latin typeface="맑은 고딕" pitchFamily="50" charset="-127"/>
              <a:ea typeface="맑은 고딕" pitchFamily="50" charset="-127"/>
            </a:endParaRPr>
          </a:p>
          <a:p>
            <a:pPr marL="0" lvl="2" latinLnBrk="0">
              <a:spcAft>
                <a:spcPts val="500"/>
              </a:spcAft>
              <a:buFont typeface="Wingdings"/>
              <a:buBlip>
                <a:blip r:embed="rId3"/>
              </a:buBlip>
            </a:pPr>
            <a:r>
              <a:rPr lang="ko-KR" altLang="en-US" sz="1600" b="1" dirty="0" smtClean="0">
                <a:ln w="19050">
                  <a:noFill/>
                </a:ln>
                <a:latin typeface="맑은 고딕"/>
                <a:ea typeface="맑은 고딕"/>
              </a:rPr>
              <a:t> 새로운 등록무효심판을 다시 제기해야</a:t>
            </a:r>
            <a:r>
              <a:rPr lang="en-US" altLang="ko-KR" sz="1600" b="1" dirty="0" smtClean="0">
                <a:ln w="19050">
                  <a:noFill/>
                </a:ln>
                <a:latin typeface="맑은 고딕"/>
                <a:ea typeface="맑은 고딕"/>
              </a:rPr>
              <a:t>     </a:t>
            </a:r>
            <a:r>
              <a:rPr lang="ko-KR" altLang="en-US" sz="1600" b="1" dirty="0" smtClean="0">
                <a:ln w="19050">
                  <a:noFill/>
                </a:ln>
                <a:latin typeface="맑은 고딕"/>
                <a:ea typeface="맑은 고딕"/>
              </a:rPr>
              <a:t>당사자에게 추가 부담</a:t>
            </a:r>
            <a:endParaRPr lang="en-US" altLang="ko-KR" sz="1600" b="1" dirty="0" smtClean="0">
              <a:ln w="19050">
                <a:noFill/>
              </a:ln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3" name="Picture 2" descr="vlc, play icon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17568" y="2536848"/>
            <a:ext cx="226413" cy="239614"/>
          </a:xfrm>
          <a:prstGeom prst="rect">
            <a:avLst/>
          </a:prstGeom>
          <a:noFill/>
        </p:spPr>
      </p:pic>
      <p:sp>
        <p:nvSpPr>
          <p:cNvPr id="14" name="Text Box 91"/>
          <p:cNvSpPr txBox="1">
            <a:spLocks noChangeArrowheads="1"/>
          </p:cNvSpPr>
          <p:nvPr/>
        </p:nvSpPr>
        <p:spPr bwMode="auto">
          <a:xfrm>
            <a:off x="715247" y="2518155"/>
            <a:ext cx="45198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  <a:scene3d>
              <a:camera prst="orthographicFront"/>
              <a:lightRig rig="harsh" dir="tl"/>
            </a:scene3d>
            <a:sp3d contourW="31750" prstMaterial="flat">
              <a:bevelT w="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0" lvl="1" defTabSz="956602" eaLnBrk="0" hangingPunct="0">
              <a:lnSpc>
                <a:spcPct val="90000"/>
              </a:lnSpc>
              <a:spcAft>
                <a:spcPts val="2000"/>
              </a:spcAft>
              <a:buClr>
                <a:sysClr val="windowText" lastClr="000000"/>
              </a:buClr>
              <a:tabLst>
                <a:tab pos="6099626" algn="l"/>
              </a:tabLst>
              <a:defRPr/>
            </a:pPr>
            <a:r>
              <a:rPr lang="ko-KR" altLang="en-US" sz="2000" b="1" kern="0" dirty="0" smtClean="0">
                <a:solidFill>
                  <a:srgbClr val="C00000"/>
                </a:solidFill>
                <a:latin typeface="나눔고딕 ExtraBold" pitchFamily="50" charset="-127"/>
                <a:ea typeface="나눔고딕 ExtraBold" pitchFamily="50" charset="-127"/>
              </a:rPr>
              <a:t>특허법원 설립 취지</a:t>
            </a:r>
            <a:r>
              <a:rPr lang="en-US" altLang="ko-KR" sz="2000" b="1" kern="0" dirty="0" smtClean="0">
                <a:solidFill>
                  <a:srgbClr val="C00000"/>
                </a:solidFill>
                <a:latin typeface="나눔고딕 ExtraBold" pitchFamily="50" charset="-127"/>
                <a:ea typeface="나눔고딕 ExtraBold" pitchFamily="50" charset="-127"/>
              </a:rPr>
              <a:t>: </a:t>
            </a:r>
            <a:r>
              <a:rPr lang="ko-KR" altLang="en-US" sz="2000" b="1" kern="0" dirty="0" smtClean="0">
                <a:solidFill>
                  <a:srgbClr val="C00000"/>
                </a:solidFill>
                <a:latin typeface="나눔고딕 ExtraBold" pitchFamily="50" charset="-127"/>
                <a:ea typeface="나눔고딕 ExtraBold" pitchFamily="50" charset="-127"/>
              </a:rPr>
              <a:t>분쟁의 일회적 해결</a:t>
            </a:r>
            <a:endParaRPr lang="en-US" altLang="ko-KR" sz="2000" b="1" kern="0" dirty="0" smtClean="0">
              <a:solidFill>
                <a:srgbClr val="C0000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661397" y="2827911"/>
            <a:ext cx="8437462" cy="648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0" lvl="2" latinLnBrk="0">
              <a:spcAft>
                <a:spcPts val="500"/>
              </a:spcAft>
              <a:buFont typeface="Wingdings"/>
              <a:buBlip>
                <a:blip r:embed="rId3"/>
              </a:buBlip>
            </a:pPr>
            <a:r>
              <a:rPr lang="ko-KR" altLang="en-US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 새로운 </a:t>
            </a:r>
            <a:r>
              <a:rPr lang="ko-KR" altLang="en-US" sz="1600" b="1" dirty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증거가 </a:t>
            </a:r>
            <a:r>
              <a:rPr lang="ko-KR" altLang="en-US" sz="1600" b="1" dirty="0" err="1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무효율에</a:t>
            </a:r>
            <a:r>
              <a:rPr lang="ko-KR" altLang="en-US" sz="1600" b="1" dirty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 기여한다고 볼 자료 없음</a:t>
            </a:r>
            <a:r>
              <a:rPr lang="en-US" altLang="ko-KR" sz="1600" b="1" dirty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marL="0" lvl="2" latinLnBrk="0">
              <a:spcAft>
                <a:spcPts val="500"/>
              </a:spcAft>
            </a:pPr>
            <a:r>
              <a:rPr lang="en-US" altLang="ko-KR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거절사건의 </a:t>
            </a:r>
            <a:r>
              <a:rPr lang="ko-KR" altLang="en-US" sz="1600" b="1" dirty="0" err="1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심결취소율</a:t>
            </a:r>
            <a:r>
              <a:rPr lang="en-US" altLang="ko-KR" sz="1600" b="1" dirty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(20%)</a:t>
            </a:r>
            <a:r>
              <a:rPr lang="ko-KR" altLang="en-US" sz="1600" b="1" dirty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에 비해 </a:t>
            </a:r>
            <a:r>
              <a:rPr lang="ko-KR" altLang="en-US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무효사건의 </a:t>
            </a:r>
            <a:r>
              <a:rPr lang="ko-KR" altLang="en-US" sz="1600" b="1" dirty="0" err="1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심결취소율</a:t>
            </a:r>
            <a:r>
              <a:rPr lang="en-US" altLang="ko-KR" sz="1600" b="1" dirty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(30%)</a:t>
            </a:r>
            <a:r>
              <a:rPr lang="ko-KR" altLang="en-US" sz="1600" b="1" dirty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은 약간 높을 뿐임</a:t>
            </a:r>
            <a:endParaRPr lang="en-US" altLang="ko-KR" sz="1600" b="1" dirty="0">
              <a:ln w="19050">
                <a:noFill/>
              </a:ln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6" name="Picture 2" descr="vlc, play icon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34984" y="4951566"/>
            <a:ext cx="226413" cy="239614"/>
          </a:xfrm>
          <a:prstGeom prst="rect">
            <a:avLst/>
          </a:prstGeom>
          <a:noFill/>
        </p:spPr>
      </p:pic>
      <p:sp>
        <p:nvSpPr>
          <p:cNvPr id="17" name="Text Box 91"/>
          <p:cNvSpPr txBox="1">
            <a:spLocks noChangeArrowheads="1"/>
          </p:cNvSpPr>
          <p:nvPr/>
        </p:nvSpPr>
        <p:spPr bwMode="auto">
          <a:xfrm>
            <a:off x="783658" y="4951566"/>
            <a:ext cx="668510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  <a:scene3d>
              <a:camera prst="orthographicFront"/>
              <a:lightRig rig="harsh" dir="tl"/>
            </a:scene3d>
            <a:sp3d contourW="31750" prstMaterial="flat">
              <a:bevelT w="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0" lvl="1" defTabSz="956602" eaLnBrk="0" hangingPunct="0">
              <a:lnSpc>
                <a:spcPct val="90000"/>
              </a:lnSpc>
              <a:spcAft>
                <a:spcPts val="2000"/>
              </a:spcAft>
              <a:buClr>
                <a:sysClr val="windowText" lastClr="000000"/>
              </a:buClr>
              <a:tabLst>
                <a:tab pos="6099626" algn="l"/>
              </a:tabLst>
              <a:defRPr/>
            </a:pPr>
            <a:r>
              <a:rPr lang="ko-KR" altLang="en-US" sz="2000" b="1" kern="0" dirty="0" err="1" smtClean="0">
                <a:solidFill>
                  <a:srgbClr val="C00000"/>
                </a:solidFill>
                <a:latin typeface="나눔고딕 ExtraBold" pitchFamily="50" charset="-127"/>
                <a:ea typeface="나눔고딕 ExtraBold" pitchFamily="50" charset="-127"/>
              </a:rPr>
              <a:t>법적안정성과</a:t>
            </a:r>
            <a:r>
              <a:rPr lang="ko-KR" altLang="en-US" sz="2000" b="1" kern="0" dirty="0">
                <a:solidFill>
                  <a:srgbClr val="C00000"/>
                </a:solidFill>
                <a:latin typeface="나눔고딕 ExtraBold" pitchFamily="50" charset="-127"/>
                <a:ea typeface="나눔고딕 ExtraBold" pitchFamily="50" charset="-127"/>
              </a:rPr>
              <a:t> </a:t>
            </a:r>
            <a:r>
              <a:rPr lang="ko-KR" altLang="en-US" sz="2000" b="1" kern="0" dirty="0" smtClean="0">
                <a:solidFill>
                  <a:srgbClr val="C00000"/>
                </a:solidFill>
                <a:latin typeface="나눔고딕 ExtraBold" pitchFamily="50" charset="-127"/>
                <a:ea typeface="나눔고딕 ExtraBold" pitchFamily="50" charset="-127"/>
              </a:rPr>
              <a:t>판단의 조화를 위해 새로운 증거제출 필요</a:t>
            </a:r>
            <a:r>
              <a:rPr lang="en-US" altLang="ko-KR" sz="2000" kern="0" dirty="0" smtClean="0">
                <a:solidFill>
                  <a:srgbClr val="C00000"/>
                </a:solidFill>
                <a:latin typeface="나눔고딕 ExtraBold" pitchFamily="50" charset="-127"/>
                <a:ea typeface="나눔고딕 ExtraBold" pitchFamily="50" charset="-127"/>
              </a:rPr>
              <a:t>!  </a:t>
            </a:r>
          </a:p>
        </p:txBody>
      </p:sp>
      <p:sp>
        <p:nvSpPr>
          <p:cNvPr id="18" name="TextBox 15"/>
          <p:cNvSpPr txBox="1">
            <a:spLocks noChangeArrowheads="1"/>
          </p:cNvSpPr>
          <p:nvPr/>
        </p:nvSpPr>
        <p:spPr bwMode="auto">
          <a:xfrm>
            <a:off x="704871" y="5228566"/>
            <a:ext cx="7993325" cy="1579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0" lvl="2" latinLnBrk="0">
              <a:spcAft>
                <a:spcPts val="500"/>
              </a:spcAft>
              <a:buFont typeface="Wingdings"/>
              <a:buBlip>
                <a:blip r:embed="rId3"/>
              </a:buBlip>
            </a:pPr>
            <a:r>
              <a:rPr lang="en-US" altLang="ko-KR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특허법원 설립 초기부터 확립된 실무</a:t>
            </a:r>
            <a:r>
              <a:rPr lang="en-US" altLang="ko-KR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대법원 </a:t>
            </a:r>
            <a:r>
              <a:rPr lang="en-US" altLang="ko-KR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2002. 6. 25. </a:t>
            </a:r>
            <a:r>
              <a:rPr lang="ko-KR" altLang="en-US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선고 </a:t>
            </a:r>
            <a:r>
              <a:rPr lang="en-US" altLang="ko-KR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2000</a:t>
            </a:r>
            <a:r>
              <a:rPr lang="ko-KR" altLang="en-US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후</a:t>
            </a:r>
            <a:r>
              <a:rPr lang="en-US" altLang="ko-KR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1290 </a:t>
            </a:r>
            <a:r>
              <a:rPr lang="ko-KR" altLang="en-US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판결</a:t>
            </a:r>
            <a:r>
              <a:rPr lang="en-US" altLang="ko-KR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)</a:t>
            </a:r>
            <a:endParaRPr lang="en-US" altLang="ko-KR" sz="1600" b="1" dirty="0" smtClean="0">
              <a:ln w="19050">
                <a:noFill/>
              </a:ln>
              <a:latin typeface="맑은 고딕" pitchFamily="50" charset="-127"/>
              <a:ea typeface="맑은 고딕" pitchFamily="50" charset="-127"/>
            </a:endParaRPr>
          </a:p>
          <a:p>
            <a:pPr marL="0" lvl="2" latinLnBrk="0">
              <a:spcAft>
                <a:spcPts val="500"/>
              </a:spcAft>
              <a:buFont typeface="Wingdings"/>
              <a:buBlip>
                <a:blip r:embed="rId3"/>
              </a:buBlip>
            </a:pPr>
            <a:r>
              <a:rPr lang="en-US" altLang="ko-KR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행정소송 일반적인 법리와의 조화</a:t>
            </a:r>
            <a:endParaRPr lang="en-US" altLang="ko-KR" sz="1600" b="1" dirty="0" smtClean="0">
              <a:ln w="19050">
                <a:noFill/>
              </a:ln>
              <a:latin typeface="맑은 고딕" pitchFamily="50" charset="-127"/>
              <a:ea typeface="맑은 고딕" pitchFamily="50" charset="-127"/>
            </a:endParaRPr>
          </a:p>
          <a:p>
            <a:pPr marL="0" lvl="2" latinLnBrk="0">
              <a:spcAft>
                <a:spcPts val="500"/>
              </a:spcAft>
              <a:buFont typeface="Wingdings"/>
              <a:buBlip>
                <a:blip r:embed="rId3"/>
              </a:buBlip>
            </a:pPr>
            <a:r>
              <a:rPr lang="en-US" altLang="ko-KR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특허법원은 사실심 법원</a:t>
            </a:r>
            <a:r>
              <a:rPr lang="en-US" altLang="ko-KR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증거제출을 제한할 법적 근거 없음</a:t>
            </a:r>
            <a:r>
              <a:rPr lang="en-US" altLang="ko-KR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우리 법체계와 부조화</a:t>
            </a:r>
            <a:endParaRPr lang="en-US" altLang="ko-KR" sz="1600" b="1" dirty="0" smtClean="0">
              <a:ln w="19050">
                <a:noFill/>
              </a:ln>
              <a:latin typeface="맑은 고딕" pitchFamily="50" charset="-127"/>
              <a:ea typeface="맑은 고딕" pitchFamily="50" charset="-127"/>
            </a:endParaRPr>
          </a:p>
          <a:p>
            <a:pPr marL="0" lvl="2" latinLnBrk="0">
              <a:spcAft>
                <a:spcPts val="500"/>
              </a:spcAft>
              <a:buFont typeface="Wingdings"/>
              <a:buBlip>
                <a:blip r:embed="rId3"/>
              </a:buBlip>
            </a:pPr>
            <a:r>
              <a:rPr lang="en-US" altLang="ko-KR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민사소송에서는 </a:t>
            </a:r>
            <a:r>
              <a:rPr lang="ko-KR" altLang="en-US" sz="1600" b="1" dirty="0" err="1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제한없음</a:t>
            </a:r>
            <a:r>
              <a:rPr lang="en-US" altLang="ko-KR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       </a:t>
            </a:r>
            <a:r>
              <a:rPr lang="ko-KR" altLang="en-US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서로 다른 증거에 의한 결론의 상충 문제</a:t>
            </a:r>
            <a:r>
              <a:rPr lang="en-US" altLang="ko-KR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                                           </a:t>
            </a:r>
          </a:p>
          <a:p>
            <a:pPr marL="0" lvl="2" latinLnBrk="0">
              <a:spcAft>
                <a:spcPts val="500"/>
              </a:spcAft>
            </a:pPr>
            <a:r>
              <a:rPr lang="en-US" altLang="ko-KR" sz="1600" b="1" dirty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                                          </a:t>
            </a:r>
            <a:r>
              <a:rPr lang="ko-KR" altLang="en-US" sz="1600" b="1" dirty="0" err="1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심결취소소송에서</a:t>
            </a:r>
            <a:r>
              <a:rPr lang="ko-KR" altLang="en-US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 제한해도 소용없음</a:t>
            </a:r>
            <a:endParaRPr lang="en-US" altLang="ko-KR" sz="1600" b="1" dirty="0" smtClean="0">
              <a:ln w="19050">
                <a:noFill/>
              </a:ln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9" name="Picture 92" descr="1"/>
          <p:cNvPicPr>
            <a:picLocks noChangeAspect="1" noChangeArrowheads="1"/>
          </p:cNvPicPr>
          <p:nvPr/>
        </p:nvPicPr>
        <p:blipFill>
          <a:blip r:embed="rId4" cstate="print">
            <a:grayscl/>
            <a:lum bright="-29000"/>
          </a:blip>
          <a:srcRect t="55797"/>
          <a:stretch>
            <a:fillRect/>
          </a:stretch>
        </p:blipFill>
        <p:spPr bwMode="auto">
          <a:xfrm rot="16200000">
            <a:off x="4447360" y="2081933"/>
            <a:ext cx="290770" cy="290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제목 80"/>
          <p:cNvSpPr txBox="1">
            <a:spLocks/>
          </p:cNvSpPr>
          <p:nvPr/>
        </p:nvSpPr>
        <p:spPr>
          <a:xfrm>
            <a:off x="755650" y="330018"/>
            <a:ext cx="8388350" cy="46513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법원에서의 새로운 증거 제출을 제한해야</a:t>
            </a:r>
            <a:r>
              <a:rPr kumimoji="1" lang="en-US" altLang="ko-KR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?</a:t>
            </a:r>
            <a:endParaRPr kumimoji="1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pic>
        <p:nvPicPr>
          <p:cNvPr id="23" name="Picture 92" descr="1"/>
          <p:cNvPicPr>
            <a:picLocks noChangeAspect="1" noChangeArrowheads="1"/>
          </p:cNvPicPr>
          <p:nvPr/>
        </p:nvPicPr>
        <p:blipFill>
          <a:blip r:embed="rId4" cstate="print">
            <a:grayscl/>
            <a:lum bright="-29000"/>
          </a:blip>
          <a:srcRect t="55797"/>
          <a:stretch>
            <a:fillRect/>
          </a:stretch>
        </p:blipFill>
        <p:spPr bwMode="auto">
          <a:xfrm rot="16200000">
            <a:off x="3418783" y="6170937"/>
            <a:ext cx="297902" cy="290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92" descr="1"/>
          <p:cNvPicPr>
            <a:picLocks noChangeAspect="1" noChangeArrowheads="1"/>
          </p:cNvPicPr>
          <p:nvPr/>
        </p:nvPicPr>
        <p:blipFill>
          <a:blip r:embed="rId4" cstate="print">
            <a:grayscl/>
            <a:lum bright="-29000"/>
          </a:blip>
          <a:srcRect t="55797"/>
          <a:stretch>
            <a:fillRect/>
          </a:stretch>
        </p:blipFill>
        <p:spPr bwMode="auto">
          <a:xfrm rot="16200000">
            <a:off x="5428008" y="1780026"/>
            <a:ext cx="280522" cy="290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 Box 91"/>
          <p:cNvSpPr txBox="1">
            <a:spLocks noChangeArrowheads="1"/>
          </p:cNvSpPr>
          <p:nvPr/>
        </p:nvSpPr>
        <p:spPr bwMode="auto">
          <a:xfrm>
            <a:off x="783658" y="3585867"/>
            <a:ext cx="451986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  <a:scene3d>
              <a:camera prst="orthographicFront"/>
              <a:lightRig rig="harsh" dir="tl"/>
            </a:scene3d>
            <a:sp3d contourW="31750" prstMaterial="flat">
              <a:bevelT w="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0" lvl="1" defTabSz="956602" eaLnBrk="0" hangingPunct="0">
              <a:lnSpc>
                <a:spcPct val="90000"/>
              </a:lnSpc>
              <a:spcAft>
                <a:spcPts val="2000"/>
              </a:spcAft>
              <a:buClr>
                <a:sysClr val="windowText" lastClr="000000"/>
              </a:buClr>
              <a:tabLst>
                <a:tab pos="6099626" algn="l"/>
              </a:tabLst>
              <a:defRPr/>
            </a:pPr>
            <a:r>
              <a:rPr lang="ko-KR" altLang="en-US" sz="2000" b="1" kern="0" dirty="0" smtClean="0">
                <a:solidFill>
                  <a:schemeClr val="accent4">
                    <a:lumMod val="7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외국에서도 제한</a:t>
            </a:r>
            <a:r>
              <a:rPr lang="en-US" altLang="ko-KR" sz="2000" b="1" kern="0" dirty="0" smtClean="0">
                <a:solidFill>
                  <a:schemeClr val="accent4">
                    <a:lumMod val="7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??</a:t>
            </a:r>
          </a:p>
        </p:txBody>
      </p:sp>
      <p:pic>
        <p:nvPicPr>
          <p:cNvPr id="24" name="Picture 2" descr="vlc, play icon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07979" y="3623252"/>
            <a:ext cx="226413" cy="239614"/>
          </a:xfrm>
          <a:prstGeom prst="rect">
            <a:avLst/>
          </a:prstGeom>
          <a:noFill/>
        </p:spPr>
      </p:pic>
      <p:sp>
        <p:nvSpPr>
          <p:cNvPr id="25" name="TextBox 15"/>
          <p:cNvSpPr txBox="1">
            <a:spLocks noChangeArrowheads="1"/>
          </p:cNvSpPr>
          <p:nvPr/>
        </p:nvSpPr>
        <p:spPr bwMode="auto">
          <a:xfrm>
            <a:off x="661397" y="3859260"/>
            <a:ext cx="7862696" cy="95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0" lvl="2" latinLnBrk="0">
              <a:spcAft>
                <a:spcPts val="500"/>
              </a:spcAft>
              <a:buFont typeface="Wingdings"/>
              <a:buBlip>
                <a:blip r:embed="rId3"/>
              </a:buBlip>
            </a:pPr>
            <a:r>
              <a:rPr lang="ko-KR" altLang="en-US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 미국</a:t>
            </a:r>
            <a:r>
              <a:rPr lang="en-US" altLang="ko-KR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임의적 전치</a:t>
            </a:r>
            <a:r>
              <a:rPr lang="en-US" altLang="ko-KR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법원에 무효확인소송 가능</a:t>
            </a:r>
            <a:r>
              <a:rPr lang="en-US" altLang="ko-KR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), CAFC</a:t>
            </a:r>
            <a:r>
              <a:rPr lang="ko-KR" altLang="en-US" sz="1600" b="1" dirty="0" smtClean="0">
                <a:ln w="19050">
                  <a:noFill/>
                </a:ln>
                <a:latin typeface="맑은 고딕" pitchFamily="50" charset="-127"/>
                <a:ea typeface="맑은 고딕" pitchFamily="50" charset="-127"/>
              </a:rPr>
              <a:t>는 법률심으로 사실증거 제한</a:t>
            </a:r>
            <a:endParaRPr lang="en-US" altLang="ko-KR" sz="1600" b="1" dirty="0" smtClean="0">
              <a:ln w="19050">
                <a:noFill/>
              </a:ln>
              <a:latin typeface="맑은 고딕" pitchFamily="50" charset="-127"/>
              <a:ea typeface="맑은 고딕" pitchFamily="50" charset="-127"/>
            </a:endParaRPr>
          </a:p>
          <a:p>
            <a:pPr marL="0" lvl="2" latinLnBrk="0">
              <a:spcAft>
                <a:spcPts val="500"/>
              </a:spcAft>
              <a:buFont typeface="Wingdings"/>
              <a:buBlip>
                <a:blip r:embed="rId3"/>
              </a:buBlip>
            </a:pPr>
            <a:r>
              <a:rPr lang="ko-KR" altLang="en-US" sz="1600" b="1" dirty="0" smtClean="0">
                <a:ln w="19050">
                  <a:noFill/>
                </a:ln>
                <a:latin typeface="맑은 고딕"/>
                <a:ea typeface="맑은 고딕"/>
              </a:rPr>
              <a:t> 일본</a:t>
            </a:r>
            <a:r>
              <a:rPr lang="en-US" altLang="ko-KR" sz="1600" b="1" dirty="0" smtClean="0">
                <a:ln w="19050">
                  <a:noFill/>
                </a:ln>
                <a:latin typeface="맑은 고딕"/>
                <a:ea typeface="맑은 고딕"/>
              </a:rPr>
              <a:t>: 1976</a:t>
            </a:r>
            <a:r>
              <a:rPr lang="ko-KR" altLang="en-US" sz="1600" b="1" dirty="0" smtClean="0">
                <a:ln w="19050">
                  <a:noFill/>
                </a:ln>
                <a:latin typeface="맑은 고딕"/>
                <a:ea typeface="맑은 고딕"/>
              </a:rPr>
              <a:t>년 </a:t>
            </a:r>
            <a:r>
              <a:rPr lang="ko-KR" altLang="en-US" sz="1600" b="1" dirty="0" err="1" smtClean="0">
                <a:ln w="19050">
                  <a:noFill/>
                </a:ln>
                <a:latin typeface="맑은 고딕"/>
                <a:ea typeface="맑은 고딕"/>
              </a:rPr>
              <a:t>최고재</a:t>
            </a:r>
            <a:r>
              <a:rPr lang="ko-KR" altLang="en-US" sz="1600" b="1" dirty="0" smtClean="0">
                <a:ln w="19050">
                  <a:noFill/>
                </a:ln>
                <a:latin typeface="맑은 고딕"/>
                <a:ea typeface="맑은 고딕"/>
              </a:rPr>
              <a:t> 판결</a:t>
            </a:r>
            <a:r>
              <a:rPr lang="en-US" altLang="ko-KR" sz="1600" b="1" dirty="0" smtClean="0">
                <a:ln w="19050">
                  <a:noFill/>
                </a:ln>
                <a:latin typeface="맑은 고딕"/>
                <a:ea typeface="맑은 고딕"/>
              </a:rPr>
              <a:t>, 2005</a:t>
            </a:r>
            <a:r>
              <a:rPr lang="ko-KR" altLang="en-US" sz="1600" b="1" dirty="0" smtClean="0">
                <a:ln w="19050">
                  <a:noFill/>
                </a:ln>
                <a:latin typeface="맑은 고딕"/>
                <a:ea typeface="맑은 고딕"/>
              </a:rPr>
              <a:t>년 </a:t>
            </a:r>
            <a:r>
              <a:rPr lang="ko-KR" altLang="en-US" sz="1600" b="1" dirty="0" err="1" smtClean="0">
                <a:ln w="19050">
                  <a:noFill/>
                </a:ln>
                <a:latin typeface="맑은 고딕"/>
                <a:ea typeface="맑은 고딕"/>
              </a:rPr>
              <a:t>지재고재</a:t>
            </a:r>
            <a:r>
              <a:rPr lang="ko-KR" altLang="en-US" sz="1600" b="1" dirty="0" smtClean="0">
                <a:ln w="19050">
                  <a:noFill/>
                </a:ln>
                <a:latin typeface="맑은 고딕"/>
                <a:ea typeface="맑은 고딕"/>
              </a:rPr>
              <a:t> 설립 후 비판론 대두</a:t>
            </a:r>
            <a:r>
              <a:rPr lang="en-US" altLang="ko-KR" sz="1600" b="1" dirty="0" smtClean="0">
                <a:ln w="19050">
                  <a:noFill/>
                </a:ln>
                <a:latin typeface="맑은 고딕"/>
                <a:ea typeface="맑은 고딕"/>
              </a:rPr>
              <a:t>, </a:t>
            </a:r>
            <a:r>
              <a:rPr lang="ko-KR" altLang="en-US" sz="1600" b="1" dirty="0" smtClean="0">
                <a:ln w="19050">
                  <a:noFill/>
                </a:ln>
                <a:latin typeface="맑은 고딕"/>
                <a:ea typeface="맑은 고딕"/>
              </a:rPr>
              <a:t>제한완화</a:t>
            </a:r>
            <a:endParaRPr lang="en-US" altLang="ko-KR" sz="1600" b="1" dirty="0" smtClean="0">
              <a:ln w="19050">
                <a:noFill/>
              </a:ln>
              <a:latin typeface="맑은 고딕"/>
              <a:ea typeface="맑은 고딕"/>
            </a:endParaRPr>
          </a:p>
          <a:p>
            <a:pPr marL="0" lvl="2" latinLnBrk="0">
              <a:spcAft>
                <a:spcPts val="500"/>
              </a:spcAft>
              <a:buFont typeface="Wingdings"/>
              <a:buBlip>
                <a:blip r:embed="rId3"/>
              </a:buBlip>
            </a:pPr>
            <a:r>
              <a:rPr lang="en-US" altLang="ko-KR" sz="1600" b="1" dirty="0">
                <a:ln w="19050">
                  <a:noFill/>
                </a:ln>
                <a:latin typeface="맑은 고딕"/>
                <a:ea typeface="맑은 고딕"/>
              </a:rPr>
              <a:t> </a:t>
            </a:r>
            <a:r>
              <a:rPr lang="ko-KR" altLang="en-US" sz="1600" b="1" dirty="0" smtClean="0">
                <a:ln w="19050">
                  <a:noFill/>
                </a:ln>
                <a:latin typeface="맑은 고딕"/>
                <a:ea typeface="맑은 고딕"/>
              </a:rPr>
              <a:t>독일</a:t>
            </a:r>
            <a:r>
              <a:rPr lang="en-US" altLang="ko-KR" sz="1600" b="1" dirty="0" smtClean="0">
                <a:ln w="19050">
                  <a:noFill/>
                </a:ln>
                <a:latin typeface="맑은 고딕"/>
                <a:ea typeface="맑은 고딕"/>
              </a:rPr>
              <a:t>/EU: </a:t>
            </a:r>
            <a:r>
              <a:rPr lang="ko-KR" altLang="en-US" sz="1600" b="1" dirty="0" smtClean="0">
                <a:ln w="19050">
                  <a:noFill/>
                </a:ln>
                <a:latin typeface="맑은 고딕"/>
                <a:ea typeface="맑은 고딕"/>
              </a:rPr>
              <a:t>무효소송은 오직 법원에만 제기 가능</a:t>
            </a:r>
            <a:r>
              <a:rPr lang="en-US" altLang="ko-KR" sz="1600" b="1" dirty="0" smtClean="0">
                <a:ln w="19050">
                  <a:noFill/>
                </a:ln>
                <a:latin typeface="맑은 고딕"/>
                <a:ea typeface="맑은 고딕"/>
              </a:rPr>
              <a:t>(</a:t>
            </a:r>
            <a:r>
              <a:rPr lang="ko-KR" altLang="en-US" sz="1600" b="1" dirty="0">
                <a:ln w="19050">
                  <a:noFill/>
                </a:ln>
                <a:latin typeface="맑은 고딕"/>
                <a:ea typeface="맑은 고딕"/>
              </a:rPr>
              <a:t>무효심판 </a:t>
            </a:r>
            <a:r>
              <a:rPr lang="ko-KR" altLang="en-US" sz="1600" b="1" dirty="0" smtClean="0">
                <a:ln w="19050">
                  <a:noFill/>
                </a:ln>
                <a:latin typeface="맑은 고딕"/>
                <a:ea typeface="맑은 고딕"/>
              </a:rPr>
              <a:t>無</a:t>
            </a:r>
            <a:r>
              <a:rPr lang="en-US" altLang="ko-KR" sz="1600" b="1" dirty="0" smtClean="0">
                <a:ln w="19050">
                  <a:noFill/>
                </a:ln>
                <a:latin typeface="맑은 고딕"/>
                <a:ea typeface="맑은 고딕"/>
              </a:rPr>
              <a:t>)</a:t>
            </a:r>
            <a:endParaRPr lang="ko-KR" altLang="en-US" sz="1600" b="1" dirty="0">
              <a:ln w="19050">
                <a:noFill/>
              </a:ln>
              <a:latin typeface="맑은 고딕"/>
              <a:ea typeface="맑은 고딕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01448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5" grpId="0"/>
      <p:bldP spid="17" grpId="0"/>
      <p:bldP spid="18" grpId="0"/>
      <p:bldP spid="21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5726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5726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제목 80"/>
          <p:cNvSpPr txBox="1">
            <a:spLocks/>
          </p:cNvSpPr>
          <p:nvPr/>
        </p:nvSpPr>
        <p:spPr>
          <a:xfrm>
            <a:off x="755650" y="330018"/>
            <a:ext cx="8388350" cy="46513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절차의 병행</a:t>
            </a:r>
            <a:r>
              <a:rPr kumimoji="1" lang="ko-KR" altLang="en-US" sz="2800" b="1" dirty="0" smtClean="0">
                <a:latin typeface="+mj-ea"/>
                <a:ea typeface="+mj-ea"/>
                <a:sym typeface="Symbol"/>
              </a:rPr>
              <a:t>과 </a:t>
            </a:r>
            <a:r>
              <a:rPr kumimoji="1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중지</a:t>
            </a:r>
            <a:endParaRPr kumimoji="1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graphicFrame>
        <p:nvGraphicFramePr>
          <p:cNvPr id="4" name="표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09951146"/>
              </p:ext>
            </p:extLst>
          </p:nvPr>
        </p:nvGraphicFramePr>
        <p:xfrm>
          <a:off x="196173" y="2162891"/>
          <a:ext cx="1624049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2523"/>
                <a:gridCol w="621233"/>
                <a:gridCol w="600293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무효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침해</a:t>
                      </a:r>
                      <a:endParaRPr lang="ko-KR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O</a:t>
                      </a:r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O</a:t>
                      </a:r>
                      <a:endParaRPr lang="ko-KR" alt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1" name="그룹 10"/>
          <p:cNvGrpSpPr/>
          <p:nvPr/>
        </p:nvGrpSpPr>
        <p:grpSpPr>
          <a:xfrm>
            <a:off x="2039811" y="2310283"/>
            <a:ext cx="2739931" cy="1329126"/>
            <a:chOff x="93294" y="1131267"/>
            <a:chExt cx="2406393" cy="2480437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2" name="모서리가 둥근 직사각형 11"/>
            <p:cNvSpPr/>
            <p:nvPr/>
          </p:nvSpPr>
          <p:spPr>
            <a:xfrm>
              <a:off x="93294" y="1131267"/>
              <a:ext cx="2406393" cy="2480437"/>
            </a:xfrm>
            <a:prstGeom prst="roundRect">
              <a:avLst/>
            </a:prstGeom>
            <a:solidFill>
              <a:schemeClr val="bg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모서리가 둥근 직사각형 4"/>
            <p:cNvSpPr/>
            <p:nvPr/>
          </p:nvSpPr>
          <p:spPr>
            <a:xfrm>
              <a:off x="157851" y="1248737"/>
              <a:ext cx="2238022" cy="2245497"/>
            </a:xfrm>
            <a:prstGeom prst="rect">
              <a:avLst/>
            </a:prstGeom>
            <a:solidFill>
              <a:srgbClr val="F9DFDF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600" b="1" dirty="0" smtClean="0">
                  <a:solidFill>
                    <a:schemeClr val="tx1"/>
                  </a:solidFill>
                </a:rPr>
                <a:t>병행심리</a:t>
              </a:r>
              <a:endParaRPr lang="en-US" altLang="ko-KR" sz="1600" b="1" dirty="0" smtClean="0">
                <a:solidFill>
                  <a:schemeClr val="tx1"/>
                </a:solidFill>
              </a:endParaRPr>
            </a:p>
            <a:p>
              <a:pPr lvl="0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1600" kern="1200" dirty="0">
                  <a:solidFill>
                    <a:schemeClr val="tx1"/>
                  </a:solidFill>
                </a:rPr>
                <a:t> </a:t>
              </a:r>
              <a:r>
                <a:rPr lang="en-US" altLang="ko-KR" sz="1600" kern="1200" dirty="0" smtClean="0">
                  <a:solidFill>
                    <a:schemeClr val="tx1"/>
                  </a:solidFill>
                </a:rPr>
                <a:t> - </a:t>
              </a:r>
              <a:r>
                <a:rPr lang="ko-KR" altLang="en-US" sz="1600" kern="1200" dirty="0" smtClean="0">
                  <a:solidFill>
                    <a:schemeClr val="tx1"/>
                  </a:solidFill>
                </a:rPr>
                <a:t>동일 재판부</a:t>
              </a:r>
              <a:endParaRPr lang="en-US" altLang="ko-KR" sz="1600" kern="1200" dirty="0" smtClean="0">
                <a:solidFill>
                  <a:schemeClr val="tx1"/>
                </a:solidFill>
              </a:endParaRPr>
            </a:p>
            <a:p>
              <a:pPr lvl="0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1600" dirty="0">
                  <a:solidFill>
                    <a:schemeClr val="tx1"/>
                  </a:solidFill>
                </a:rPr>
                <a:t> </a:t>
              </a:r>
              <a:r>
                <a:rPr lang="en-US" altLang="ko-KR" sz="1600" dirty="0" smtClean="0">
                  <a:solidFill>
                    <a:schemeClr val="tx1"/>
                  </a:solidFill>
                </a:rPr>
                <a:t> - </a:t>
              </a:r>
              <a:r>
                <a:rPr lang="ko-KR" altLang="en-US" sz="1600" dirty="0" smtClean="0">
                  <a:solidFill>
                    <a:schemeClr val="tx1"/>
                  </a:solidFill>
                </a:rPr>
                <a:t>무효 부분 쟁점 동일</a:t>
              </a:r>
              <a:endParaRPr lang="en-US" altLang="ko-KR" sz="1600" dirty="0" smtClean="0">
                <a:solidFill>
                  <a:schemeClr val="tx1"/>
                </a:solidFill>
              </a:endParaRPr>
            </a:p>
            <a:p>
              <a:pPr lvl="0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1600" dirty="0">
                  <a:solidFill>
                    <a:schemeClr val="tx1"/>
                  </a:solidFill>
                </a:rPr>
                <a:t> </a:t>
              </a:r>
              <a:r>
                <a:rPr lang="en-US" altLang="ko-KR" sz="1600" dirty="0" smtClean="0">
                  <a:solidFill>
                    <a:schemeClr val="tx1"/>
                  </a:solidFill>
                </a:rPr>
                <a:t>    (</a:t>
              </a:r>
              <a:r>
                <a:rPr lang="ko-KR" altLang="en-US" sz="1600" dirty="0" smtClean="0">
                  <a:solidFill>
                    <a:schemeClr val="tx1"/>
                  </a:solidFill>
                </a:rPr>
                <a:t>주장</a:t>
              </a:r>
              <a:r>
                <a:rPr lang="ko-KR" altLang="en-US" sz="1600" dirty="0" smtClean="0">
                  <a:solidFill>
                    <a:schemeClr val="tx1"/>
                  </a:solidFill>
                  <a:sym typeface="Symbol"/>
                </a:rPr>
                <a:t></a:t>
              </a:r>
              <a:r>
                <a:rPr lang="ko-KR" altLang="en-US" sz="1600" dirty="0" smtClean="0">
                  <a:solidFill>
                    <a:schemeClr val="tx1"/>
                  </a:solidFill>
                </a:rPr>
                <a:t>증거 동일</a:t>
              </a:r>
              <a:r>
                <a:rPr lang="en-US" altLang="ko-KR" sz="1600" dirty="0" smtClean="0">
                  <a:solidFill>
                    <a:schemeClr val="tx1"/>
                  </a:solidFill>
                </a:rPr>
                <a:t>)</a:t>
              </a:r>
              <a:endParaRPr lang="en-US" altLang="ko-KR" sz="1600" kern="1200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그룹 13"/>
          <p:cNvGrpSpPr/>
          <p:nvPr/>
        </p:nvGrpSpPr>
        <p:grpSpPr>
          <a:xfrm>
            <a:off x="5442791" y="2301573"/>
            <a:ext cx="3036366" cy="1329126"/>
            <a:chOff x="93294" y="1131268"/>
            <a:chExt cx="2406393" cy="2480437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6" name="모서리가 둥근 직사각형 15"/>
            <p:cNvSpPr/>
            <p:nvPr/>
          </p:nvSpPr>
          <p:spPr>
            <a:xfrm>
              <a:off x="93294" y="1131268"/>
              <a:ext cx="2406393" cy="2480437"/>
            </a:xfrm>
            <a:prstGeom prst="roundRect">
              <a:avLst/>
            </a:prstGeom>
            <a:solidFill>
              <a:schemeClr val="bg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모서리가 둥근 직사각형 4"/>
            <p:cNvSpPr/>
            <p:nvPr/>
          </p:nvSpPr>
          <p:spPr>
            <a:xfrm>
              <a:off x="157851" y="1248737"/>
              <a:ext cx="2238022" cy="224549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600" b="1" dirty="0" smtClean="0">
                  <a:solidFill>
                    <a:schemeClr val="tx1"/>
                  </a:solidFill>
                </a:rPr>
                <a:t>침해소송 중지</a:t>
              </a:r>
              <a:endParaRPr lang="en-US" altLang="ko-KR" sz="1600" b="1" dirty="0" smtClean="0">
                <a:solidFill>
                  <a:schemeClr val="tx1"/>
                </a:solidFill>
              </a:endParaRPr>
            </a:p>
            <a:p>
              <a:pPr lvl="0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1600" kern="1200" dirty="0">
                  <a:solidFill>
                    <a:schemeClr val="tx1"/>
                  </a:solidFill>
                </a:rPr>
                <a:t> </a:t>
              </a:r>
              <a:r>
                <a:rPr lang="en-US" altLang="ko-KR" sz="1600" kern="1200" dirty="0" smtClean="0">
                  <a:solidFill>
                    <a:schemeClr val="tx1"/>
                  </a:solidFill>
                </a:rPr>
                <a:t> - </a:t>
              </a:r>
              <a:r>
                <a:rPr lang="ko-KR" altLang="en-US" sz="1600" dirty="0" smtClean="0">
                  <a:solidFill>
                    <a:schemeClr val="tx1"/>
                  </a:solidFill>
                </a:rPr>
                <a:t>다</a:t>
              </a:r>
              <a:r>
                <a:rPr lang="ko-KR" altLang="en-US" sz="1600" dirty="0">
                  <a:solidFill>
                    <a:schemeClr val="tx1"/>
                  </a:solidFill>
                </a:rPr>
                <a:t>른</a:t>
              </a:r>
              <a:r>
                <a:rPr lang="ko-KR" altLang="en-US" sz="1600" kern="1200" dirty="0" smtClean="0">
                  <a:solidFill>
                    <a:schemeClr val="tx1"/>
                  </a:solidFill>
                </a:rPr>
                <a:t> 재판부</a:t>
              </a:r>
              <a:endParaRPr lang="en-US" altLang="ko-KR" sz="1600" kern="1200" dirty="0" smtClean="0">
                <a:solidFill>
                  <a:schemeClr val="tx1"/>
                </a:solidFill>
              </a:endParaRPr>
            </a:p>
            <a:p>
              <a:pPr lvl="0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1600" dirty="0">
                  <a:solidFill>
                    <a:schemeClr val="tx1"/>
                  </a:solidFill>
                </a:rPr>
                <a:t> </a:t>
              </a:r>
              <a:r>
                <a:rPr lang="en-US" altLang="ko-KR" sz="1600" dirty="0" smtClean="0">
                  <a:solidFill>
                    <a:schemeClr val="tx1"/>
                  </a:solidFill>
                </a:rPr>
                <a:t> - </a:t>
              </a:r>
              <a:r>
                <a:rPr lang="ko-KR" altLang="en-US" sz="1600" dirty="0" smtClean="0">
                  <a:solidFill>
                    <a:schemeClr val="tx1"/>
                  </a:solidFill>
                </a:rPr>
                <a:t>무효 부분 쟁점 상이</a:t>
              </a:r>
              <a:endParaRPr lang="en-US" altLang="ko-KR" sz="1600" dirty="0" smtClean="0">
                <a:solidFill>
                  <a:schemeClr val="tx1"/>
                </a:solidFill>
              </a:endParaRPr>
            </a:p>
            <a:p>
              <a:pPr lvl="0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1600" dirty="0">
                  <a:solidFill>
                    <a:schemeClr val="tx1"/>
                  </a:solidFill>
                </a:rPr>
                <a:t> </a:t>
              </a:r>
              <a:r>
                <a:rPr lang="en-US" altLang="ko-KR" sz="1600" dirty="0" smtClean="0">
                  <a:solidFill>
                    <a:schemeClr val="tx1"/>
                  </a:solidFill>
                </a:rPr>
                <a:t>    (</a:t>
              </a:r>
              <a:r>
                <a:rPr lang="ko-KR" altLang="en-US" sz="1600" dirty="0" smtClean="0">
                  <a:solidFill>
                    <a:schemeClr val="tx1"/>
                  </a:solidFill>
                </a:rPr>
                <a:t>주장</a:t>
              </a:r>
              <a:r>
                <a:rPr lang="ko-KR" altLang="en-US" sz="1600" dirty="0" smtClean="0">
                  <a:solidFill>
                    <a:schemeClr val="tx1"/>
                  </a:solidFill>
                  <a:sym typeface="Symbol"/>
                </a:rPr>
                <a:t></a:t>
              </a:r>
              <a:r>
                <a:rPr lang="ko-KR" altLang="en-US" sz="1600" dirty="0" smtClean="0">
                  <a:solidFill>
                    <a:schemeClr val="tx1"/>
                  </a:solidFill>
                </a:rPr>
                <a:t>증거 상이</a:t>
              </a:r>
              <a:r>
                <a:rPr lang="en-US" altLang="ko-KR" sz="1600" dirty="0" smtClean="0">
                  <a:solidFill>
                    <a:schemeClr val="tx1"/>
                  </a:solidFill>
                </a:rPr>
                <a:t>)</a:t>
              </a:r>
              <a:endParaRPr lang="en-US" altLang="ko-KR" sz="1600" kern="1200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그룹 23"/>
          <p:cNvGrpSpPr/>
          <p:nvPr/>
        </p:nvGrpSpPr>
        <p:grpSpPr>
          <a:xfrm>
            <a:off x="1971661" y="3811870"/>
            <a:ext cx="3636660" cy="1329126"/>
            <a:chOff x="93294" y="1131267"/>
            <a:chExt cx="2406393" cy="2480437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5" name="모서리가 둥근 직사각형 24"/>
            <p:cNvSpPr/>
            <p:nvPr/>
          </p:nvSpPr>
          <p:spPr>
            <a:xfrm>
              <a:off x="93294" y="1131267"/>
              <a:ext cx="2406393" cy="2480437"/>
            </a:xfrm>
            <a:prstGeom prst="roundRect">
              <a:avLst/>
            </a:prstGeom>
            <a:solidFill>
              <a:schemeClr val="bg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모서리가 둥근 직사각형 4"/>
            <p:cNvSpPr/>
            <p:nvPr/>
          </p:nvSpPr>
          <p:spPr>
            <a:xfrm>
              <a:off x="157851" y="1248737"/>
              <a:ext cx="2238022" cy="224549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600" b="1" dirty="0" smtClean="0">
                  <a:solidFill>
                    <a:schemeClr val="tx1"/>
                  </a:solidFill>
                </a:rPr>
                <a:t>지방법</a:t>
              </a:r>
              <a:r>
                <a:rPr lang="ko-KR" altLang="en-US" sz="1600" b="1" dirty="0">
                  <a:solidFill>
                    <a:schemeClr val="tx1"/>
                  </a:solidFill>
                </a:rPr>
                <a:t>원</a:t>
              </a:r>
              <a:endParaRPr lang="en-US" altLang="ko-KR" sz="1600" b="1" dirty="0" smtClean="0">
                <a:solidFill>
                  <a:schemeClr val="tx1"/>
                </a:solidFill>
              </a:endParaRPr>
            </a:p>
            <a:p>
              <a:pPr lvl="0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1600" kern="1200" dirty="0">
                  <a:solidFill>
                    <a:schemeClr val="tx1"/>
                  </a:solidFill>
                </a:rPr>
                <a:t> </a:t>
              </a:r>
              <a:r>
                <a:rPr lang="en-US" altLang="ko-KR" sz="1600" kern="1200" dirty="0" smtClean="0">
                  <a:solidFill>
                    <a:schemeClr val="tx1"/>
                  </a:solidFill>
                </a:rPr>
                <a:t> - </a:t>
              </a:r>
              <a:r>
                <a:rPr lang="ko-KR" altLang="en-US" sz="1600" dirty="0" smtClean="0">
                  <a:solidFill>
                    <a:schemeClr val="tx1"/>
                  </a:solidFill>
                </a:rPr>
                <a:t>무효소송의 결과를 기다릴 것인가</a:t>
              </a:r>
              <a:r>
                <a:rPr lang="en-US" altLang="ko-KR" sz="1600" dirty="0" smtClean="0">
                  <a:solidFill>
                    <a:schemeClr val="tx1"/>
                  </a:solidFill>
                </a:rPr>
                <a:t>?</a:t>
              </a:r>
              <a:endParaRPr lang="en-US" altLang="ko-KR" sz="1600" kern="1200" dirty="0" smtClean="0">
                <a:solidFill>
                  <a:schemeClr val="tx1"/>
                </a:solidFill>
              </a:endParaRPr>
            </a:p>
            <a:p>
              <a:pPr lvl="0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1600" dirty="0">
                  <a:solidFill>
                    <a:schemeClr val="tx1"/>
                  </a:solidFill>
                </a:rPr>
                <a:t> </a:t>
              </a:r>
              <a:r>
                <a:rPr lang="en-US" altLang="ko-KR" sz="1600" dirty="0" smtClean="0">
                  <a:solidFill>
                    <a:schemeClr val="tx1"/>
                  </a:solidFill>
                </a:rPr>
                <a:t> - </a:t>
              </a:r>
              <a:r>
                <a:rPr lang="ko-KR" altLang="en-US" sz="1600" dirty="0" smtClean="0">
                  <a:solidFill>
                    <a:schemeClr val="tx1"/>
                  </a:solidFill>
                </a:rPr>
                <a:t>정정청구 여부</a:t>
              </a:r>
              <a:r>
                <a:rPr lang="en-US" altLang="ko-KR" sz="1600" dirty="0" smtClean="0">
                  <a:solidFill>
                    <a:schemeClr val="tx1"/>
                  </a:solidFill>
                </a:rPr>
                <a:t>, </a:t>
              </a:r>
              <a:r>
                <a:rPr lang="ko-KR" altLang="en-US" sz="1600" dirty="0" smtClean="0">
                  <a:solidFill>
                    <a:schemeClr val="tx1"/>
                  </a:solidFill>
                </a:rPr>
                <a:t>무효 가능성</a:t>
              </a:r>
              <a:endParaRPr lang="en-US" altLang="ko-KR" sz="1600" dirty="0">
                <a:solidFill>
                  <a:schemeClr val="tx1"/>
                </a:solidFill>
              </a:endParaRPr>
            </a:p>
            <a:p>
              <a:pPr lvl="0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1600" dirty="0" smtClean="0">
                  <a:solidFill>
                    <a:schemeClr val="tx1"/>
                  </a:solidFill>
                </a:rPr>
                <a:t>  - </a:t>
              </a:r>
              <a:r>
                <a:rPr lang="ko-KR" altLang="en-US" sz="1600" dirty="0" smtClean="0">
                  <a:solidFill>
                    <a:schemeClr val="tx1"/>
                  </a:solidFill>
                </a:rPr>
                <a:t>특허법원에서의 병행심리 가능성</a:t>
              </a:r>
              <a:endParaRPr lang="en-US" altLang="ko-KR" sz="1600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그룹 26"/>
          <p:cNvGrpSpPr/>
          <p:nvPr/>
        </p:nvGrpSpPr>
        <p:grpSpPr>
          <a:xfrm>
            <a:off x="1958737" y="5333066"/>
            <a:ext cx="3614749" cy="1329126"/>
            <a:chOff x="49741" y="1098763"/>
            <a:chExt cx="2372105" cy="2480437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8" name="모서리가 둥근 직사각형 27"/>
            <p:cNvSpPr/>
            <p:nvPr/>
          </p:nvSpPr>
          <p:spPr>
            <a:xfrm>
              <a:off x="49741" y="1098763"/>
              <a:ext cx="2372105" cy="2480437"/>
            </a:xfrm>
            <a:prstGeom prst="roundRect">
              <a:avLst/>
            </a:prstGeom>
            <a:solidFill>
              <a:schemeClr val="bg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9" name="모서리가 둥근 직사각형 4"/>
            <p:cNvSpPr/>
            <p:nvPr/>
          </p:nvSpPr>
          <p:spPr>
            <a:xfrm>
              <a:off x="100702" y="1183730"/>
              <a:ext cx="2238022" cy="2245497"/>
            </a:xfrm>
            <a:prstGeom prst="rect">
              <a:avLst/>
            </a:prstGeom>
            <a:solidFill>
              <a:srgbClr val="F9DFDF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600" b="1" dirty="0" smtClean="0">
                  <a:solidFill>
                    <a:schemeClr val="tx1"/>
                  </a:solidFill>
                </a:rPr>
                <a:t>특허법</a:t>
              </a:r>
              <a:r>
                <a:rPr lang="ko-KR" altLang="en-US" sz="1600" b="1" dirty="0">
                  <a:solidFill>
                    <a:schemeClr val="tx1"/>
                  </a:solidFill>
                </a:rPr>
                <a:t>원</a:t>
              </a:r>
              <a:endParaRPr lang="en-US" altLang="ko-KR" sz="1600" b="1" dirty="0" smtClean="0">
                <a:solidFill>
                  <a:schemeClr val="tx1"/>
                </a:solidFill>
              </a:endParaRPr>
            </a:p>
            <a:p>
              <a:pPr lvl="0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1600" kern="1200" dirty="0">
                  <a:solidFill>
                    <a:schemeClr val="tx1"/>
                  </a:solidFill>
                </a:rPr>
                <a:t> </a:t>
              </a:r>
              <a:r>
                <a:rPr lang="en-US" altLang="ko-KR" sz="1600" kern="1200" dirty="0" smtClean="0">
                  <a:solidFill>
                    <a:schemeClr val="tx1"/>
                  </a:solidFill>
                </a:rPr>
                <a:t> - </a:t>
              </a:r>
              <a:r>
                <a:rPr lang="ko-KR" altLang="en-US" sz="1600" kern="1200" dirty="0" smtClean="0">
                  <a:solidFill>
                    <a:schemeClr val="tx1"/>
                  </a:solidFill>
                </a:rPr>
                <a:t>무효소송 결과</a:t>
              </a:r>
              <a:r>
                <a:rPr lang="ko-KR" altLang="en-US" sz="1600" dirty="0" smtClean="0">
                  <a:solidFill>
                    <a:schemeClr val="tx1"/>
                  </a:solidFill>
                </a:rPr>
                <a:t>를 기다릴 것인가</a:t>
              </a:r>
              <a:r>
                <a:rPr lang="en-US" altLang="ko-KR" sz="1600" dirty="0">
                  <a:solidFill>
                    <a:schemeClr val="tx1"/>
                  </a:solidFill>
                </a:rPr>
                <a:t>?</a:t>
              </a:r>
              <a:endParaRPr lang="en-US" altLang="ko-KR" sz="1600" kern="1200" dirty="0" smtClean="0">
                <a:solidFill>
                  <a:schemeClr val="tx1"/>
                </a:solidFill>
              </a:endParaRPr>
            </a:p>
            <a:p>
              <a:pPr lvl="0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1600" dirty="0">
                  <a:solidFill>
                    <a:schemeClr val="tx1"/>
                  </a:solidFill>
                </a:rPr>
                <a:t> </a:t>
              </a:r>
              <a:r>
                <a:rPr lang="en-US" altLang="ko-KR" sz="1600" dirty="0" smtClean="0">
                  <a:solidFill>
                    <a:schemeClr val="tx1"/>
                  </a:solidFill>
                </a:rPr>
                <a:t> - </a:t>
              </a:r>
              <a:r>
                <a:rPr lang="ko-KR" altLang="en-US" sz="1600" dirty="0" smtClean="0">
                  <a:solidFill>
                    <a:schemeClr val="tx1"/>
                  </a:solidFill>
                </a:rPr>
                <a:t>정정심판 청구 여부</a:t>
              </a:r>
              <a:endParaRPr lang="en-US" altLang="ko-KR" sz="1600" dirty="0" smtClean="0">
                <a:solidFill>
                  <a:schemeClr val="tx1"/>
                </a:solidFill>
              </a:endParaRPr>
            </a:p>
            <a:p>
              <a:pPr lvl="0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1600" dirty="0">
                  <a:solidFill>
                    <a:schemeClr val="tx1"/>
                  </a:solidFill>
                </a:rPr>
                <a:t> </a:t>
              </a:r>
              <a:r>
                <a:rPr lang="en-US" altLang="ko-KR" sz="1600" dirty="0" smtClean="0">
                  <a:solidFill>
                    <a:schemeClr val="tx1"/>
                  </a:solidFill>
                </a:rPr>
                <a:t> - </a:t>
              </a:r>
              <a:r>
                <a:rPr lang="ko-KR" altLang="en-US" sz="1600" dirty="0" smtClean="0">
                  <a:solidFill>
                    <a:schemeClr val="tx1"/>
                  </a:solidFill>
                </a:rPr>
                <a:t>무효 가능성</a:t>
              </a:r>
              <a:r>
                <a:rPr lang="en-US" altLang="ko-KR" sz="1600" dirty="0" smtClean="0">
                  <a:solidFill>
                    <a:schemeClr val="tx1"/>
                  </a:solidFill>
                </a:rPr>
                <a:t>, </a:t>
              </a:r>
              <a:r>
                <a:rPr lang="ko-KR" altLang="en-US" sz="1600" dirty="0" smtClean="0">
                  <a:solidFill>
                    <a:schemeClr val="tx1"/>
                  </a:solidFill>
                </a:rPr>
                <a:t>쟁점 동일여부</a:t>
              </a:r>
              <a:endParaRPr lang="en-US" altLang="ko-KR" sz="1600" kern="1200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30" name="직사각형 29"/>
          <p:cNvSpPr/>
          <p:nvPr/>
        </p:nvSpPr>
        <p:spPr>
          <a:xfrm>
            <a:off x="4838980" y="2841575"/>
            <a:ext cx="60074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500" dirty="0">
                <a:latin typeface="Arial Black" pitchFamily="34" charset="0"/>
              </a:rPr>
              <a:t>O</a:t>
            </a:r>
            <a:r>
              <a:rPr lang="en-US" altLang="ko-KR" sz="1500" dirty="0" smtClean="0">
                <a:latin typeface="Arial Black" pitchFamily="34" charset="0"/>
              </a:rPr>
              <a:t>R</a:t>
            </a:r>
            <a:endParaRPr lang="ko-KR" altLang="en-US" sz="1500" dirty="0">
              <a:latin typeface="Arial Black" pitchFamily="34" charset="0"/>
            </a:endParaRPr>
          </a:p>
        </p:txBody>
      </p:sp>
      <p:graphicFrame>
        <p:nvGraphicFramePr>
          <p:cNvPr id="31" name="표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23512506"/>
              </p:ext>
            </p:extLst>
          </p:nvPr>
        </p:nvGraphicFramePr>
        <p:xfrm>
          <a:off x="5742198" y="4002852"/>
          <a:ext cx="1110617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9185"/>
                <a:gridCol w="551432"/>
              </a:tblGrid>
              <a:tr h="36366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O</a:t>
                      </a:r>
                      <a:endParaRPr lang="ko-KR" alt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O</a:t>
                      </a:r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32" name="그룹 31"/>
          <p:cNvGrpSpPr/>
          <p:nvPr/>
        </p:nvGrpSpPr>
        <p:grpSpPr>
          <a:xfrm>
            <a:off x="6945019" y="3847344"/>
            <a:ext cx="2016100" cy="1329126"/>
            <a:chOff x="93294" y="1131268"/>
            <a:chExt cx="2406393" cy="2480437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3" name="모서리가 둥근 직사각형 32"/>
            <p:cNvSpPr/>
            <p:nvPr/>
          </p:nvSpPr>
          <p:spPr>
            <a:xfrm>
              <a:off x="93294" y="1131268"/>
              <a:ext cx="2406393" cy="2480437"/>
            </a:xfrm>
            <a:prstGeom prst="roundRect">
              <a:avLst/>
            </a:prstGeom>
            <a:solidFill>
              <a:schemeClr val="bg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모서리가 둥근 직사각형 4"/>
            <p:cNvSpPr/>
            <p:nvPr/>
          </p:nvSpPr>
          <p:spPr>
            <a:xfrm>
              <a:off x="157851" y="1248737"/>
              <a:ext cx="2238022" cy="2245497"/>
            </a:xfrm>
            <a:prstGeom prst="rect">
              <a:avLst/>
            </a:prstGeom>
            <a:solidFill>
              <a:srgbClr val="F9DFDF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defTabSz="711200" latinLnBrk="1">
                <a:lnSpc>
                  <a:spcPct val="11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600" b="1" dirty="0" smtClean="0">
                  <a:solidFill>
                    <a:schemeClr val="tx1"/>
                  </a:solidFill>
                </a:rPr>
                <a:t>특허법원</a:t>
              </a:r>
              <a:endParaRPr lang="en-US" altLang="ko-KR" sz="1600" b="1" dirty="0" smtClean="0">
                <a:solidFill>
                  <a:schemeClr val="tx1"/>
                </a:solidFill>
              </a:endParaRPr>
            </a:p>
            <a:p>
              <a:pPr lvl="0" defTabSz="711200" latinLnBrk="1">
                <a:lnSpc>
                  <a:spcPct val="11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1600" kern="1200" dirty="0">
                  <a:solidFill>
                    <a:schemeClr val="tx1"/>
                  </a:solidFill>
                </a:rPr>
                <a:t> </a:t>
              </a:r>
              <a:r>
                <a:rPr lang="en-US" altLang="ko-KR" sz="1600" kern="1200" dirty="0" smtClean="0">
                  <a:solidFill>
                    <a:schemeClr val="tx1"/>
                  </a:solidFill>
                </a:rPr>
                <a:t> - </a:t>
              </a:r>
              <a:r>
                <a:rPr lang="ko-KR" altLang="en-US" sz="1600" dirty="0" smtClean="0">
                  <a:solidFill>
                    <a:schemeClr val="tx1"/>
                  </a:solidFill>
                </a:rPr>
                <a:t>심판결과를 기다릴 것인가</a:t>
              </a:r>
              <a:r>
                <a:rPr lang="en-US" altLang="ko-KR" sz="1600" dirty="0" smtClean="0">
                  <a:solidFill>
                    <a:schemeClr val="tx1"/>
                  </a:solidFill>
                </a:rPr>
                <a:t>?</a:t>
              </a:r>
              <a:endParaRPr lang="en-US" altLang="ko-KR" sz="1600" kern="1200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35" name="그룹 34"/>
          <p:cNvGrpSpPr/>
          <p:nvPr/>
        </p:nvGrpSpPr>
        <p:grpSpPr>
          <a:xfrm>
            <a:off x="2203267" y="1245326"/>
            <a:ext cx="5355772" cy="836024"/>
            <a:chOff x="43519" y="968746"/>
            <a:chExt cx="2406393" cy="2480437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6" name="모서리가 둥근 직사각형 35"/>
            <p:cNvSpPr/>
            <p:nvPr/>
          </p:nvSpPr>
          <p:spPr>
            <a:xfrm>
              <a:off x="43519" y="968746"/>
              <a:ext cx="2406393" cy="2480437"/>
            </a:xfrm>
            <a:prstGeom prst="roundRect">
              <a:avLst/>
            </a:prstGeom>
            <a:solidFill>
              <a:srgbClr val="99DBC8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모서리가 둥근 직사각형 4"/>
            <p:cNvSpPr/>
            <p:nvPr/>
          </p:nvSpPr>
          <p:spPr>
            <a:xfrm>
              <a:off x="70909" y="1037460"/>
              <a:ext cx="2363352" cy="2245499"/>
            </a:xfrm>
            <a:prstGeom prst="rect">
              <a:avLst/>
            </a:prstGeom>
            <a:solidFill>
              <a:srgbClr val="99DBC8"/>
            </a:solidFill>
            <a:ln>
              <a:solidFill>
                <a:srgbClr val="99DBC8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defTabSz="711200" latinLnBrk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1600" b="1" kern="1200" dirty="0" smtClean="0">
                  <a:solidFill>
                    <a:schemeClr val="tx1"/>
                  </a:solidFill>
                </a:rPr>
                <a:t>• </a:t>
              </a:r>
              <a:r>
                <a:rPr lang="ko-KR" altLang="en-US" sz="1600" b="1" kern="1200" dirty="0" smtClean="0">
                  <a:solidFill>
                    <a:schemeClr val="tx1"/>
                  </a:solidFill>
                </a:rPr>
                <a:t>특허법 제</a:t>
              </a:r>
              <a:r>
                <a:rPr lang="en-US" altLang="ko-KR" sz="1600" b="1" kern="1200" dirty="0" smtClean="0">
                  <a:solidFill>
                    <a:schemeClr val="tx1"/>
                  </a:solidFill>
                </a:rPr>
                <a:t>164</a:t>
              </a:r>
              <a:r>
                <a:rPr lang="ko-KR" altLang="en-US" sz="1600" b="1" kern="1200" dirty="0" smtClean="0">
                  <a:solidFill>
                    <a:schemeClr val="tx1"/>
                  </a:solidFill>
                </a:rPr>
                <a:t>조 </a:t>
              </a:r>
              <a:r>
                <a:rPr lang="en-US" altLang="ko-KR" sz="1600" b="1" kern="1200" dirty="0" smtClean="0">
                  <a:solidFill>
                    <a:schemeClr val="tx1"/>
                  </a:solidFill>
                </a:rPr>
                <a:t>(1) </a:t>
              </a:r>
              <a:r>
                <a:rPr lang="ko-KR" altLang="en-US" sz="1600" b="1" kern="1200" dirty="0" smtClean="0">
                  <a:solidFill>
                    <a:schemeClr val="tx1"/>
                  </a:solidFill>
                </a:rPr>
                <a:t>심판절차의 중지 </a:t>
              </a:r>
              <a:r>
                <a:rPr lang="en-US" altLang="ko-KR" sz="1600" b="1" kern="1200" dirty="0" smtClean="0">
                  <a:solidFill>
                    <a:schemeClr val="tx1"/>
                  </a:solidFill>
                </a:rPr>
                <a:t>(2) </a:t>
              </a:r>
              <a:r>
                <a:rPr lang="ko-KR" altLang="en-US" sz="1600" b="1" kern="1200" dirty="0" smtClean="0">
                  <a:solidFill>
                    <a:schemeClr val="tx1"/>
                  </a:solidFill>
                </a:rPr>
                <a:t>재판절차의 중지</a:t>
              </a:r>
              <a:endParaRPr lang="en-US" altLang="ko-KR" sz="1600" b="1" kern="1200" dirty="0" smtClean="0">
                <a:solidFill>
                  <a:schemeClr val="tx1"/>
                </a:solidFill>
              </a:endParaRPr>
            </a:p>
            <a:p>
              <a:pPr lvl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1600" b="1" dirty="0" smtClean="0">
                  <a:solidFill>
                    <a:schemeClr val="tx1"/>
                  </a:solidFill>
                </a:rPr>
                <a:t>• </a:t>
              </a:r>
              <a:r>
                <a:rPr lang="ko-KR" altLang="en-US" sz="1600" b="1" dirty="0" smtClean="0">
                  <a:solidFill>
                    <a:schemeClr val="tx1"/>
                  </a:solidFill>
                </a:rPr>
                <a:t>기일의 추후 지정</a:t>
              </a:r>
              <a:endParaRPr lang="en-US" altLang="ko-KR" sz="1600" b="1" kern="1200" dirty="0" smtClean="0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38" name="표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09951146"/>
              </p:ext>
            </p:extLst>
          </p:nvPr>
        </p:nvGraphicFramePr>
        <p:xfrm>
          <a:off x="183111" y="3708663"/>
          <a:ext cx="1624049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2523"/>
                <a:gridCol w="621233"/>
                <a:gridCol w="600293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무효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침해</a:t>
                      </a:r>
                      <a:endParaRPr lang="ko-KR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O</a:t>
                      </a:r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b="1" dirty="0" smtClean="0"/>
                        <a:t>O</a:t>
                      </a:r>
                      <a:endParaRPr lang="ko-KR" altLang="en-US" b="1" dirty="0" smtClean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0" name="표 3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09951146"/>
              </p:ext>
            </p:extLst>
          </p:nvPr>
        </p:nvGraphicFramePr>
        <p:xfrm>
          <a:off x="187465" y="5254435"/>
          <a:ext cx="1624049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2523"/>
                <a:gridCol w="621233"/>
                <a:gridCol w="600293"/>
              </a:tblGrid>
              <a:tr h="370840">
                <a:tc>
                  <a:txBody>
                    <a:bodyPr/>
                    <a:lstStyle/>
                    <a:p>
                      <a:pPr latinLnBrk="1"/>
                      <a:endParaRPr lang="ko-KR" alt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무효</a:t>
                      </a:r>
                      <a:endParaRPr lang="ko-KR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600" dirty="0" smtClean="0"/>
                        <a:t>침해</a:t>
                      </a:r>
                      <a:endParaRPr lang="ko-KR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3</a:t>
                      </a:r>
                      <a:endParaRPr lang="ko-KR" alt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b="1" dirty="0" smtClean="0"/>
                        <a:t>O</a:t>
                      </a:r>
                      <a:endParaRPr lang="ko-KR" altLang="en-US" b="1" dirty="0" smtClean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2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b="1" dirty="0" smtClean="0"/>
                        <a:t>O</a:t>
                      </a:r>
                      <a:endParaRPr lang="ko-KR" alt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 smtClean="0"/>
                        <a:t>1</a:t>
                      </a:r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1" name="표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23512506"/>
              </p:ext>
            </p:extLst>
          </p:nvPr>
        </p:nvGraphicFramePr>
        <p:xfrm>
          <a:off x="5755260" y="5461537"/>
          <a:ext cx="1110617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9185"/>
                <a:gridCol w="551432"/>
              </a:tblGrid>
              <a:tr h="36366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b="1" dirty="0" smtClean="0">
                          <a:solidFill>
                            <a:schemeClr val="tx1"/>
                          </a:solidFill>
                        </a:rPr>
                        <a:t>O</a:t>
                      </a:r>
                      <a:endParaRPr lang="ko-KR" altLang="en-US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b="1" dirty="0" smtClean="0"/>
                        <a:t>O</a:t>
                      </a:r>
                      <a:endParaRPr lang="ko-KR" alt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b="1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42" name="그룹 41"/>
          <p:cNvGrpSpPr/>
          <p:nvPr/>
        </p:nvGrpSpPr>
        <p:grpSpPr>
          <a:xfrm>
            <a:off x="6958082" y="5349572"/>
            <a:ext cx="2016100" cy="1329126"/>
            <a:chOff x="93294" y="1131268"/>
            <a:chExt cx="2406393" cy="2480437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43" name="모서리가 둥근 직사각형 42"/>
            <p:cNvSpPr/>
            <p:nvPr/>
          </p:nvSpPr>
          <p:spPr>
            <a:xfrm>
              <a:off x="93294" y="1131268"/>
              <a:ext cx="2406393" cy="2480437"/>
            </a:xfrm>
            <a:prstGeom prst="roundRect">
              <a:avLst/>
            </a:prstGeom>
            <a:solidFill>
              <a:schemeClr val="bg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모서리가 둥근 직사각형 4"/>
            <p:cNvSpPr/>
            <p:nvPr/>
          </p:nvSpPr>
          <p:spPr>
            <a:xfrm>
              <a:off x="157851" y="1248737"/>
              <a:ext cx="2238022" cy="2245497"/>
            </a:xfrm>
            <a:prstGeom prst="rect">
              <a:avLst/>
            </a:prstGeom>
            <a:solidFill>
              <a:srgbClr val="F9DFDF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defTabSz="711200" latinLnBrk="1">
                <a:lnSpc>
                  <a:spcPct val="11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ko-KR" altLang="en-US" sz="1600" b="1" dirty="0" smtClean="0">
                  <a:solidFill>
                    <a:schemeClr val="tx1"/>
                  </a:solidFill>
                </a:rPr>
                <a:t>특허법원</a:t>
              </a:r>
              <a:endParaRPr lang="en-US" altLang="ko-KR" sz="1600" b="1" dirty="0" smtClean="0">
                <a:solidFill>
                  <a:schemeClr val="tx1"/>
                </a:solidFill>
              </a:endParaRPr>
            </a:p>
            <a:p>
              <a:pPr lvl="0" defTabSz="711200" latinLnBrk="1">
                <a:lnSpc>
                  <a:spcPct val="11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ko-KR" sz="1600" kern="1200" dirty="0">
                  <a:solidFill>
                    <a:schemeClr val="tx1"/>
                  </a:solidFill>
                </a:rPr>
                <a:t> </a:t>
              </a:r>
              <a:r>
                <a:rPr lang="en-US" altLang="ko-KR" sz="1600" kern="1200" dirty="0" smtClean="0">
                  <a:solidFill>
                    <a:schemeClr val="tx1"/>
                  </a:solidFill>
                </a:rPr>
                <a:t> - </a:t>
              </a:r>
              <a:r>
                <a:rPr lang="ko-KR" altLang="en-US" sz="1600" dirty="0" smtClean="0">
                  <a:solidFill>
                    <a:schemeClr val="tx1"/>
                  </a:solidFill>
                </a:rPr>
                <a:t>침해소송 </a:t>
              </a:r>
              <a:r>
                <a:rPr lang="ko-KR" altLang="en-US" sz="1600" dirty="0" smtClean="0">
                  <a:solidFill>
                    <a:schemeClr val="tx1"/>
                  </a:solidFill>
                </a:rPr>
                <a:t>결과를 </a:t>
              </a:r>
              <a:r>
                <a:rPr lang="ko-KR" altLang="en-US" sz="1600" dirty="0" smtClean="0">
                  <a:solidFill>
                    <a:schemeClr val="tx1"/>
                  </a:solidFill>
                </a:rPr>
                <a:t>기다릴 것인가</a:t>
              </a:r>
              <a:r>
                <a:rPr lang="en-US" altLang="ko-KR" sz="1600" dirty="0" smtClean="0">
                  <a:solidFill>
                    <a:schemeClr val="tx1"/>
                  </a:solidFill>
                </a:rPr>
                <a:t>?</a:t>
              </a:r>
              <a:endParaRPr lang="en-US" altLang="ko-KR" sz="1600" kern="1200" dirty="0" smtClean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1032442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0" y="5726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5726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21" name="제목 80"/>
          <p:cNvSpPr txBox="1">
            <a:spLocks/>
          </p:cNvSpPr>
          <p:nvPr/>
        </p:nvSpPr>
        <p:spPr>
          <a:xfrm>
            <a:off x="755650" y="330018"/>
            <a:ext cx="8388350" cy="46513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  <a:cs typeface="+mn-cs"/>
              </a:rPr>
              <a:t>심판절차의 남용과 심판의 이익</a:t>
            </a:r>
            <a:endParaRPr kumimoji="1" lang="ko-KR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  <a:cs typeface="+mn-cs"/>
            </a:endParaRPr>
          </a:p>
        </p:txBody>
      </p:sp>
      <p:sp>
        <p:nvSpPr>
          <p:cNvPr id="33" name="오른쪽 화살표 32"/>
          <p:cNvSpPr/>
          <p:nvPr/>
        </p:nvSpPr>
        <p:spPr>
          <a:xfrm>
            <a:off x="539930" y="2043125"/>
            <a:ext cx="7811589" cy="4963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 smtClean="0"/>
              <a:t>•                      •                   </a:t>
            </a:r>
            <a:r>
              <a:rPr lang="en-US" altLang="ko-KR" dirty="0" smtClean="0">
                <a:solidFill>
                  <a:srgbClr val="FF0000"/>
                </a:solidFill>
              </a:rPr>
              <a:t>•</a:t>
            </a:r>
            <a:r>
              <a:rPr lang="en-US" altLang="ko-KR" dirty="0" smtClean="0"/>
              <a:t>   •                        </a:t>
            </a:r>
            <a:r>
              <a:rPr lang="en-US" altLang="ko-KR" dirty="0" smtClean="0">
                <a:solidFill>
                  <a:srgbClr val="FF0000"/>
                </a:solidFill>
              </a:rPr>
              <a:t>•            </a:t>
            </a:r>
            <a:r>
              <a:rPr lang="en-US" altLang="ko-KR" dirty="0" smtClean="0"/>
              <a:t>•</a:t>
            </a:r>
            <a:r>
              <a:rPr lang="en-US" altLang="ko-KR" dirty="0" smtClean="0">
                <a:solidFill>
                  <a:srgbClr val="FF0000"/>
                </a:solidFill>
              </a:rPr>
              <a:t>                          </a:t>
            </a:r>
            <a:r>
              <a:rPr lang="en-US" altLang="ko-KR" dirty="0" smtClean="0"/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•</a:t>
            </a:r>
            <a:endParaRPr lang="ko-KR" altLang="en-US" dirty="0"/>
          </a:p>
        </p:txBody>
      </p:sp>
      <p:sp>
        <p:nvSpPr>
          <p:cNvPr id="7" name="Text Box 91"/>
          <p:cNvSpPr txBox="1">
            <a:spLocks noChangeArrowheads="1"/>
          </p:cNvSpPr>
          <p:nvPr/>
        </p:nvSpPr>
        <p:spPr bwMode="auto">
          <a:xfrm>
            <a:off x="172120" y="2534128"/>
            <a:ext cx="116706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  <a:scene3d>
              <a:camera prst="orthographicFront"/>
              <a:lightRig rig="harsh" dir="tl"/>
            </a:scene3d>
            <a:sp3d contourW="31750" prstMaterial="flat">
              <a:bevelT w="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0" lvl="1" algn="ctr" defTabSz="956602" eaLnBrk="0" hangingPunct="0">
              <a:spcAft>
                <a:spcPts val="0"/>
              </a:spcAft>
              <a:buClr>
                <a:sysClr val="windowText" lastClr="000000"/>
              </a:buClr>
              <a:tabLst>
                <a:tab pos="6099626" algn="l"/>
              </a:tabLst>
              <a:defRPr/>
            </a:pPr>
            <a:r>
              <a:rPr lang="ko-KR" altLang="en-US" sz="1400" kern="0" dirty="0" smtClean="0">
                <a:solidFill>
                  <a:srgbClr val="073C8B"/>
                </a:solidFill>
                <a:latin typeface="나눔고딕 ExtraBold" pitchFamily="50" charset="-127"/>
                <a:ea typeface="나눔고딕 ExtraBold" pitchFamily="50" charset="-127"/>
              </a:rPr>
              <a:t>지방법원에</a:t>
            </a:r>
            <a:endParaRPr lang="en-US" altLang="ko-KR" sz="1400" kern="0" dirty="0" smtClean="0">
              <a:solidFill>
                <a:srgbClr val="073C8B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marL="0" lvl="1" algn="ctr" defTabSz="956602" eaLnBrk="0" hangingPunct="0">
              <a:spcAft>
                <a:spcPts val="2000"/>
              </a:spcAft>
              <a:buClr>
                <a:sysClr val="windowText" lastClr="000000"/>
              </a:buClr>
              <a:tabLst>
                <a:tab pos="6099626" algn="l"/>
              </a:tabLst>
              <a:defRPr/>
            </a:pPr>
            <a:r>
              <a:rPr lang="ko-KR" altLang="en-US" sz="1400" kern="0" dirty="0" smtClean="0">
                <a:solidFill>
                  <a:srgbClr val="073C8B"/>
                </a:solidFill>
                <a:latin typeface="나눔고딕 ExtraBold" pitchFamily="50" charset="-127"/>
                <a:ea typeface="나눔고딕 ExtraBold" pitchFamily="50" charset="-127"/>
              </a:rPr>
              <a:t>침해소송제</a:t>
            </a:r>
            <a:r>
              <a:rPr lang="ko-KR" altLang="en-US" sz="1400" kern="0" dirty="0">
                <a:solidFill>
                  <a:srgbClr val="073C8B"/>
                </a:solidFill>
                <a:latin typeface="나눔고딕 ExtraBold" pitchFamily="50" charset="-127"/>
                <a:ea typeface="나눔고딕 ExtraBold" pitchFamily="50" charset="-127"/>
              </a:rPr>
              <a:t>기</a:t>
            </a:r>
            <a:endParaRPr lang="en-US" altLang="ko-KR" sz="1400" kern="0" dirty="0" smtClean="0">
              <a:solidFill>
                <a:srgbClr val="073C8B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8" name="Text Box 91"/>
          <p:cNvSpPr txBox="1">
            <a:spLocks noChangeArrowheads="1"/>
          </p:cNvSpPr>
          <p:nvPr/>
        </p:nvSpPr>
        <p:spPr bwMode="auto">
          <a:xfrm>
            <a:off x="1590233" y="2641849"/>
            <a:ext cx="755097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  <a:scene3d>
              <a:camera prst="orthographicFront"/>
              <a:lightRig rig="harsh" dir="tl"/>
            </a:scene3d>
            <a:sp3d contourW="31750" prstMaterial="flat">
              <a:bevelT w="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0" lvl="1" defTabSz="956602" eaLnBrk="0" hangingPunct="0">
              <a:spcAft>
                <a:spcPts val="2000"/>
              </a:spcAft>
              <a:buClr>
                <a:sysClr val="windowText" lastClr="000000"/>
              </a:buClr>
              <a:tabLst>
                <a:tab pos="6099626" algn="l"/>
              </a:tabLst>
              <a:defRPr/>
            </a:pPr>
            <a:r>
              <a:rPr lang="ko-KR" altLang="en-US" sz="1400" kern="0" dirty="0" smtClean="0">
                <a:solidFill>
                  <a:srgbClr val="073C8B"/>
                </a:solidFill>
                <a:latin typeface="나눔고딕 ExtraBold" pitchFamily="50" charset="-127"/>
                <a:ea typeface="나눔고딕 ExtraBold" pitchFamily="50" charset="-127"/>
              </a:rPr>
              <a:t>변론종결</a:t>
            </a:r>
            <a:endParaRPr lang="en-US" altLang="ko-KR" sz="1400" kern="0" dirty="0" smtClean="0">
              <a:solidFill>
                <a:srgbClr val="073C8B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9" name="Text Box 91"/>
          <p:cNvSpPr txBox="1">
            <a:spLocks noChangeArrowheads="1"/>
          </p:cNvSpPr>
          <p:nvPr/>
        </p:nvSpPr>
        <p:spPr bwMode="auto">
          <a:xfrm>
            <a:off x="2912906" y="2624665"/>
            <a:ext cx="1415254" cy="193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  <a:scene3d>
              <a:camera prst="orthographicFront"/>
              <a:lightRig rig="harsh" dir="tl"/>
            </a:scene3d>
            <a:sp3d contourW="31750" prstMaterial="flat">
              <a:bevelT w="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0" lvl="1" defTabSz="956602" eaLnBrk="0" hangingPunct="0">
              <a:lnSpc>
                <a:spcPct val="90000"/>
              </a:lnSpc>
              <a:spcAft>
                <a:spcPts val="2000"/>
              </a:spcAft>
              <a:buClr>
                <a:sysClr val="windowText" lastClr="000000"/>
              </a:buClr>
              <a:tabLst>
                <a:tab pos="6099626" algn="l"/>
              </a:tabLst>
              <a:defRPr/>
            </a:pPr>
            <a:r>
              <a:rPr lang="ko-KR" altLang="en-US" sz="1400" kern="0" dirty="0" smtClean="0">
                <a:solidFill>
                  <a:srgbClr val="073C8B"/>
                </a:solidFill>
                <a:latin typeface="나눔고딕 ExtraBold" pitchFamily="50" charset="-127"/>
                <a:ea typeface="나눔고딕 ExtraBold" pitchFamily="50" charset="-127"/>
              </a:rPr>
              <a:t>원고승소 판결</a:t>
            </a:r>
            <a:endParaRPr lang="en-US" altLang="ko-KR" sz="1400" kern="0" dirty="0" smtClean="0">
              <a:solidFill>
                <a:srgbClr val="073C8B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0" name="Text Box 91"/>
          <p:cNvSpPr txBox="1">
            <a:spLocks noChangeArrowheads="1"/>
          </p:cNvSpPr>
          <p:nvPr/>
        </p:nvSpPr>
        <p:spPr bwMode="auto">
          <a:xfrm>
            <a:off x="2345331" y="1566588"/>
            <a:ext cx="1635994" cy="581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  <a:scene3d>
              <a:camera prst="orthographicFront"/>
              <a:lightRig rig="harsh" dir="tl"/>
            </a:scene3d>
            <a:sp3d contourW="31750" prstMaterial="flat">
              <a:bevelT w="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0" lvl="1" algn="ctr" defTabSz="956602" eaLnBrk="0" hangingPunct="0">
              <a:lnSpc>
                <a:spcPct val="90000"/>
              </a:lnSpc>
              <a:spcAft>
                <a:spcPts val="0"/>
              </a:spcAft>
              <a:buClr>
                <a:sysClr val="windowText" lastClr="000000"/>
              </a:buClr>
              <a:tabLst>
                <a:tab pos="6099626" algn="l"/>
              </a:tabLst>
              <a:defRPr/>
            </a:pPr>
            <a:r>
              <a:rPr lang="ko-KR" altLang="en-US" sz="1400" kern="0" dirty="0" smtClean="0">
                <a:solidFill>
                  <a:srgbClr val="C00000"/>
                </a:solidFill>
                <a:latin typeface="나눔고딕 ExtraBold" pitchFamily="50" charset="-127"/>
                <a:ea typeface="나눔고딕 ExtraBold" pitchFamily="50" charset="-127"/>
              </a:rPr>
              <a:t>특허심판원에</a:t>
            </a:r>
            <a:endParaRPr lang="en-US" altLang="ko-KR" sz="1400" kern="0" dirty="0" smtClean="0">
              <a:solidFill>
                <a:srgbClr val="C0000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marL="0" lvl="1" algn="ctr" defTabSz="956602" eaLnBrk="0" hangingPunct="0">
              <a:lnSpc>
                <a:spcPct val="90000"/>
              </a:lnSpc>
              <a:spcAft>
                <a:spcPts val="0"/>
              </a:spcAft>
              <a:buClr>
                <a:sysClr val="windowText" lastClr="000000"/>
              </a:buClr>
              <a:tabLst>
                <a:tab pos="6099626" algn="l"/>
              </a:tabLst>
              <a:defRPr/>
            </a:pPr>
            <a:r>
              <a:rPr lang="ko-KR" altLang="en-US" sz="1400" kern="0" dirty="0" err="1" smtClean="0">
                <a:solidFill>
                  <a:srgbClr val="C00000"/>
                </a:solidFill>
                <a:latin typeface="나눔고딕 ExtraBold" pitchFamily="50" charset="-127"/>
                <a:ea typeface="나눔고딕 ExtraBold" pitchFamily="50" charset="-127"/>
              </a:rPr>
              <a:t>소극적권리범위확인</a:t>
            </a:r>
            <a:endParaRPr lang="en-US" altLang="ko-KR" sz="1400" kern="0" dirty="0">
              <a:solidFill>
                <a:srgbClr val="C0000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marL="0" lvl="1" algn="ctr" defTabSz="956602" eaLnBrk="0" hangingPunct="0">
              <a:lnSpc>
                <a:spcPct val="90000"/>
              </a:lnSpc>
              <a:spcAft>
                <a:spcPts val="2000"/>
              </a:spcAft>
              <a:buClr>
                <a:sysClr val="windowText" lastClr="000000"/>
              </a:buClr>
              <a:tabLst>
                <a:tab pos="6099626" algn="l"/>
              </a:tabLst>
              <a:defRPr/>
            </a:pPr>
            <a:r>
              <a:rPr lang="ko-KR" altLang="en-US" sz="1400" kern="0" dirty="0" smtClean="0">
                <a:solidFill>
                  <a:srgbClr val="C00000"/>
                </a:solidFill>
                <a:latin typeface="나눔고딕 ExtraBold" pitchFamily="50" charset="-127"/>
                <a:ea typeface="나눔고딕 ExtraBold" pitchFamily="50" charset="-127"/>
              </a:rPr>
              <a:t>심판 청구</a:t>
            </a:r>
            <a:endParaRPr lang="en-US" altLang="ko-KR" sz="1400" kern="0" dirty="0" smtClean="0">
              <a:solidFill>
                <a:srgbClr val="C0000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1" name="Text Box 91"/>
          <p:cNvSpPr txBox="1">
            <a:spLocks noChangeArrowheads="1"/>
          </p:cNvSpPr>
          <p:nvPr/>
        </p:nvSpPr>
        <p:spPr bwMode="auto">
          <a:xfrm>
            <a:off x="4892110" y="2628028"/>
            <a:ext cx="1320225" cy="193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  <a:scene3d>
              <a:camera prst="orthographicFront"/>
              <a:lightRig rig="harsh" dir="tl"/>
            </a:scene3d>
            <a:sp3d contourW="31750" prstMaterial="flat">
              <a:bevelT w="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0" lvl="1" defTabSz="956602" eaLnBrk="0" hangingPunct="0">
              <a:lnSpc>
                <a:spcPct val="90000"/>
              </a:lnSpc>
              <a:spcAft>
                <a:spcPts val="2000"/>
              </a:spcAft>
              <a:buClr>
                <a:sysClr val="windowText" lastClr="000000"/>
              </a:buClr>
              <a:tabLst>
                <a:tab pos="6099626" algn="l"/>
              </a:tabLst>
              <a:defRPr/>
            </a:pPr>
            <a:r>
              <a:rPr lang="ko-KR" altLang="en-US" sz="1400" kern="0" dirty="0" smtClean="0">
                <a:solidFill>
                  <a:srgbClr val="073C8B"/>
                </a:solidFill>
                <a:latin typeface="나눔고딕 ExtraBold" pitchFamily="50" charset="-127"/>
                <a:ea typeface="나눔고딕 ExtraBold" pitchFamily="50" charset="-127"/>
              </a:rPr>
              <a:t>고등법원에 항소</a:t>
            </a:r>
            <a:endParaRPr lang="en-US" altLang="ko-KR" sz="1400" kern="0" dirty="0" smtClean="0">
              <a:solidFill>
                <a:srgbClr val="073C8B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2" name="Text Box 91"/>
          <p:cNvSpPr txBox="1">
            <a:spLocks noChangeArrowheads="1"/>
          </p:cNvSpPr>
          <p:nvPr/>
        </p:nvSpPr>
        <p:spPr bwMode="auto">
          <a:xfrm>
            <a:off x="4144136" y="1860471"/>
            <a:ext cx="1223601" cy="193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  <a:scene3d>
              <a:camera prst="orthographicFront"/>
              <a:lightRig rig="harsh" dir="tl"/>
            </a:scene3d>
            <a:sp3d contourW="31750" prstMaterial="flat">
              <a:bevelT w="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0" lvl="1" defTabSz="956602" eaLnBrk="0" hangingPunct="0">
              <a:lnSpc>
                <a:spcPct val="90000"/>
              </a:lnSpc>
              <a:spcAft>
                <a:spcPts val="2000"/>
              </a:spcAft>
              <a:buClr>
                <a:sysClr val="windowText" lastClr="000000"/>
              </a:buClr>
              <a:tabLst>
                <a:tab pos="6099626" algn="l"/>
              </a:tabLst>
              <a:defRPr/>
            </a:pPr>
            <a:r>
              <a:rPr lang="ko-KR" altLang="en-US" sz="1400" kern="0" dirty="0" smtClean="0">
                <a:solidFill>
                  <a:srgbClr val="C00000"/>
                </a:solidFill>
                <a:latin typeface="나눔고딕 ExtraBold" pitchFamily="50" charset="-127"/>
                <a:ea typeface="나눔고딕 ExtraBold" pitchFamily="50" charset="-127"/>
              </a:rPr>
              <a:t>심판청구 인용</a:t>
            </a:r>
            <a:endParaRPr lang="en-US" altLang="ko-KR" sz="1400" kern="0" dirty="0" smtClean="0">
              <a:solidFill>
                <a:srgbClr val="C0000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3" name="Text Box 91"/>
          <p:cNvSpPr txBox="1">
            <a:spLocks noChangeArrowheads="1"/>
          </p:cNvSpPr>
          <p:nvPr/>
        </p:nvSpPr>
        <p:spPr bwMode="auto">
          <a:xfrm>
            <a:off x="6065751" y="1655799"/>
            <a:ext cx="1802785" cy="409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  <a:scene3d>
              <a:camera prst="orthographicFront"/>
              <a:lightRig rig="harsh" dir="tl"/>
            </a:scene3d>
            <a:sp3d contourW="31750" prstMaterial="flat">
              <a:bevelT w="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0" lvl="1" algn="ctr" defTabSz="956602" eaLnBrk="0" hangingPunct="0">
              <a:spcAft>
                <a:spcPts val="0"/>
              </a:spcAft>
              <a:buClr>
                <a:sysClr val="windowText" lastClr="000000"/>
              </a:buClr>
              <a:tabLst>
                <a:tab pos="6099626" algn="l"/>
              </a:tabLst>
              <a:defRPr/>
            </a:pPr>
            <a:r>
              <a:rPr lang="ko-KR" altLang="en-US" sz="1400" kern="0" dirty="0" smtClean="0">
                <a:solidFill>
                  <a:srgbClr val="C00000"/>
                </a:solidFill>
                <a:latin typeface="나눔고딕 ExtraBold" pitchFamily="50" charset="-127"/>
                <a:ea typeface="나눔고딕 ExtraBold" pitchFamily="50" charset="-127"/>
              </a:rPr>
              <a:t>특허법원에</a:t>
            </a:r>
            <a:endParaRPr lang="en-US" altLang="ko-KR" sz="1400" kern="0" dirty="0" smtClean="0">
              <a:solidFill>
                <a:srgbClr val="C00000"/>
              </a:solidFill>
              <a:latin typeface="나눔고딕 ExtraBold" pitchFamily="50" charset="-127"/>
              <a:ea typeface="나눔고딕 ExtraBold" pitchFamily="50" charset="-127"/>
            </a:endParaRPr>
          </a:p>
          <a:p>
            <a:pPr marL="0" lvl="1" algn="ctr" defTabSz="956602" eaLnBrk="0" hangingPunct="0">
              <a:lnSpc>
                <a:spcPct val="90000"/>
              </a:lnSpc>
              <a:spcAft>
                <a:spcPts val="2000"/>
              </a:spcAft>
              <a:buClr>
                <a:sysClr val="windowText" lastClr="000000"/>
              </a:buClr>
              <a:tabLst>
                <a:tab pos="6099626" algn="l"/>
              </a:tabLst>
              <a:defRPr/>
            </a:pPr>
            <a:r>
              <a:rPr lang="ko-KR" altLang="en-US" sz="1400" kern="0" dirty="0" err="1" smtClean="0">
                <a:solidFill>
                  <a:srgbClr val="C00000"/>
                </a:solidFill>
                <a:latin typeface="나눔고딕 ExtraBold" pitchFamily="50" charset="-127"/>
                <a:ea typeface="나눔고딕 ExtraBold" pitchFamily="50" charset="-127"/>
              </a:rPr>
              <a:t>심결취소소송</a:t>
            </a:r>
            <a:r>
              <a:rPr lang="ko-KR" altLang="en-US" sz="1400" kern="0" dirty="0" smtClean="0">
                <a:solidFill>
                  <a:srgbClr val="C00000"/>
                </a:solidFill>
                <a:latin typeface="나눔고딕 ExtraBold" pitchFamily="50" charset="-127"/>
                <a:ea typeface="나눔고딕 ExtraBold" pitchFamily="50" charset="-127"/>
              </a:rPr>
              <a:t> 제기</a:t>
            </a:r>
            <a:endParaRPr lang="en-US" altLang="ko-KR" sz="1400" kern="0" dirty="0" smtClean="0">
              <a:solidFill>
                <a:srgbClr val="C00000"/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sp>
        <p:nvSpPr>
          <p:cNvPr id="16" name="Text Box 91"/>
          <p:cNvSpPr txBox="1">
            <a:spLocks noChangeArrowheads="1"/>
          </p:cNvSpPr>
          <p:nvPr/>
        </p:nvSpPr>
        <p:spPr bwMode="auto">
          <a:xfrm>
            <a:off x="380908" y="1077871"/>
            <a:ext cx="51141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  <a:scene3d>
              <a:camera prst="orthographicFront"/>
              <a:lightRig rig="harsh" dir="tl"/>
            </a:scene3d>
            <a:sp3d contourW="31750" prstMaterial="flat">
              <a:bevelT w="0" prst="artDeco"/>
              <a:extrusionClr>
                <a:schemeClr val="bg1"/>
              </a:extrusionClr>
              <a:contourClr>
                <a:schemeClr val="bg1"/>
              </a:contourClr>
            </a:sp3d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marL="0" lvl="1" defTabSz="956602" eaLnBrk="0" hangingPunct="0">
              <a:lnSpc>
                <a:spcPct val="90000"/>
              </a:lnSpc>
              <a:spcAft>
                <a:spcPts val="2000"/>
              </a:spcAft>
              <a:buClr>
                <a:sysClr val="windowText" lastClr="000000"/>
              </a:buClr>
              <a:tabLst>
                <a:tab pos="6099626" algn="l"/>
              </a:tabLst>
              <a:defRPr/>
            </a:pPr>
            <a:r>
              <a:rPr lang="ko-KR" altLang="en-US" sz="2000" b="1" kern="0" dirty="0" smtClean="0">
                <a:solidFill>
                  <a:schemeClr val="accent3">
                    <a:lumMod val="7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특허법원 </a:t>
            </a:r>
            <a:r>
              <a:rPr lang="en-US" altLang="ko-KR" sz="2000" b="1" kern="0" dirty="0">
                <a:solidFill>
                  <a:schemeClr val="accent3">
                    <a:lumMod val="7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2016. </a:t>
            </a:r>
            <a:r>
              <a:rPr lang="en-US" altLang="ko-KR" sz="2000" b="1" kern="0" dirty="0" smtClean="0">
                <a:solidFill>
                  <a:schemeClr val="accent3">
                    <a:lumMod val="7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1. 14.</a:t>
            </a:r>
            <a:r>
              <a:rPr lang="ko-KR" altLang="en-US" sz="2000" b="1" kern="0" dirty="0" smtClean="0">
                <a:solidFill>
                  <a:schemeClr val="accent3">
                    <a:lumMod val="7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선고 </a:t>
            </a:r>
            <a:r>
              <a:rPr lang="en-US" altLang="ko-KR" sz="2000" b="1" kern="0" dirty="0" smtClean="0">
                <a:solidFill>
                  <a:schemeClr val="accent3">
                    <a:lumMod val="7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2015</a:t>
            </a:r>
            <a:r>
              <a:rPr lang="ko-KR" altLang="en-US" sz="2000" b="1" kern="0" dirty="0" smtClean="0">
                <a:solidFill>
                  <a:schemeClr val="accent3">
                    <a:lumMod val="7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허</a:t>
            </a:r>
            <a:r>
              <a:rPr lang="en-US" altLang="ko-KR" sz="2000" b="1" kern="0" dirty="0" smtClean="0">
                <a:solidFill>
                  <a:schemeClr val="accent3">
                    <a:lumMod val="7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6824</a:t>
            </a:r>
            <a:r>
              <a:rPr lang="ko-KR" altLang="en-US" sz="2000" b="1" kern="0" dirty="0" smtClean="0">
                <a:solidFill>
                  <a:schemeClr val="accent3">
                    <a:lumMod val="75000"/>
                  </a:schemeClr>
                </a:solidFill>
                <a:latin typeface="나눔고딕 ExtraBold" pitchFamily="50" charset="-127"/>
                <a:ea typeface="나눔고딕 ExtraBold" pitchFamily="50" charset="-127"/>
              </a:rPr>
              <a:t> 판결</a:t>
            </a:r>
            <a:endParaRPr lang="en-US" altLang="ko-KR" sz="2000" b="1" kern="0" dirty="0" smtClean="0">
              <a:solidFill>
                <a:schemeClr val="accent3">
                  <a:lumMod val="75000"/>
                </a:schemeClr>
              </a:solidFill>
              <a:latin typeface="나눔고딕 ExtraBold" pitchFamily="50" charset="-127"/>
              <a:ea typeface="나눔고딕 ExtraBold" pitchFamily="50" charset="-127"/>
            </a:endParaRPr>
          </a:p>
        </p:txBody>
      </p:sp>
      <p:graphicFrame>
        <p:nvGraphicFramePr>
          <p:cNvPr id="17" name="다이어그램 16"/>
          <p:cNvGraphicFramePr/>
          <p:nvPr>
            <p:extLst>
              <p:ext uri="{D42A27DB-BD31-4B8C-83A1-F6EECF244321}">
                <p14:modId xmlns:p14="http://schemas.microsoft.com/office/powerpoint/2010/main" xmlns="" val="143222110"/>
              </p:ext>
            </p:extLst>
          </p:nvPr>
        </p:nvGraphicFramePr>
        <p:xfrm>
          <a:off x="133577" y="3210070"/>
          <a:ext cx="8784000" cy="3377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877837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山形 75"/>
          <p:cNvSpPr/>
          <p:nvPr/>
        </p:nvSpPr>
        <p:spPr>
          <a:xfrm>
            <a:off x="7604125" y="3436938"/>
            <a:ext cx="1127125" cy="1225550"/>
          </a:xfrm>
          <a:custGeom>
            <a:avLst/>
            <a:gdLst>
              <a:gd name="connsiteX0" fmla="*/ 0 w 1080145"/>
              <a:gd name="connsiteY0" fmla="*/ 0 h 1223963"/>
              <a:gd name="connsiteX1" fmla="*/ 747061 w 1080145"/>
              <a:gd name="connsiteY1" fmla="*/ 0 h 1223963"/>
              <a:gd name="connsiteX2" fmla="*/ 1080145 w 1080145"/>
              <a:gd name="connsiteY2" fmla="*/ 611982 h 1223963"/>
              <a:gd name="connsiteX3" fmla="*/ 747061 w 1080145"/>
              <a:gd name="connsiteY3" fmla="*/ 1223963 h 1223963"/>
              <a:gd name="connsiteX4" fmla="*/ 0 w 1080145"/>
              <a:gd name="connsiteY4" fmla="*/ 1223963 h 1223963"/>
              <a:gd name="connsiteX5" fmla="*/ 333084 w 1080145"/>
              <a:gd name="connsiteY5" fmla="*/ 611982 h 1223963"/>
              <a:gd name="connsiteX6" fmla="*/ 0 w 1080145"/>
              <a:gd name="connsiteY6" fmla="*/ 0 h 1223963"/>
              <a:gd name="connsiteX0" fmla="*/ 0 w 1184920"/>
              <a:gd name="connsiteY0" fmla="*/ 0 h 1223963"/>
              <a:gd name="connsiteX1" fmla="*/ 747061 w 1184920"/>
              <a:gd name="connsiteY1" fmla="*/ 0 h 1223963"/>
              <a:gd name="connsiteX2" fmla="*/ 1184920 w 1184920"/>
              <a:gd name="connsiteY2" fmla="*/ 611982 h 1223963"/>
              <a:gd name="connsiteX3" fmla="*/ 747061 w 1184920"/>
              <a:gd name="connsiteY3" fmla="*/ 1223963 h 1223963"/>
              <a:gd name="connsiteX4" fmla="*/ 0 w 1184920"/>
              <a:gd name="connsiteY4" fmla="*/ 1223963 h 1223963"/>
              <a:gd name="connsiteX5" fmla="*/ 333084 w 1184920"/>
              <a:gd name="connsiteY5" fmla="*/ 611982 h 1223963"/>
              <a:gd name="connsiteX6" fmla="*/ 0 w 1184920"/>
              <a:gd name="connsiteY6" fmla="*/ 0 h 1223963"/>
              <a:gd name="connsiteX0" fmla="*/ 0 w 1089670"/>
              <a:gd name="connsiteY0" fmla="*/ 0 h 1223963"/>
              <a:gd name="connsiteX1" fmla="*/ 747061 w 1089670"/>
              <a:gd name="connsiteY1" fmla="*/ 0 h 1223963"/>
              <a:gd name="connsiteX2" fmla="*/ 1089670 w 1089670"/>
              <a:gd name="connsiteY2" fmla="*/ 640557 h 1223963"/>
              <a:gd name="connsiteX3" fmla="*/ 747061 w 1089670"/>
              <a:gd name="connsiteY3" fmla="*/ 1223963 h 1223963"/>
              <a:gd name="connsiteX4" fmla="*/ 0 w 1089670"/>
              <a:gd name="connsiteY4" fmla="*/ 1223963 h 1223963"/>
              <a:gd name="connsiteX5" fmla="*/ 333084 w 1089670"/>
              <a:gd name="connsiteY5" fmla="*/ 611982 h 1223963"/>
              <a:gd name="connsiteX6" fmla="*/ 0 w 1089670"/>
              <a:gd name="connsiteY6" fmla="*/ 0 h 1223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89670" h="1223963">
                <a:moveTo>
                  <a:pt x="0" y="0"/>
                </a:moveTo>
                <a:lnTo>
                  <a:pt x="747061" y="0"/>
                </a:lnTo>
                <a:lnTo>
                  <a:pt x="1089670" y="640557"/>
                </a:lnTo>
                <a:lnTo>
                  <a:pt x="747061" y="1223963"/>
                </a:lnTo>
                <a:lnTo>
                  <a:pt x="0" y="1223963"/>
                </a:lnTo>
                <a:lnTo>
                  <a:pt x="333084" y="611982"/>
                </a:lnTo>
                <a:lnTo>
                  <a:pt x="0" y="0"/>
                </a:lnTo>
                <a:close/>
              </a:path>
            </a:pathLst>
          </a:custGeom>
          <a:solidFill>
            <a:srgbClr val="4BACC6">
              <a:lumMod val="40000"/>
              <a:lumOff val="60000"/>
            </a:srgbClr>
          </a:solidFill>
          <a:ln w="127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kern="0">
              <a:solidFill>
                <a:sysClr val="windowText" lastClr="000000"/>
              </a:solidFill>
              <a:latin typeface="Calibri"/>
              <a:ea typeface="ＭＳ Ｐゴシック"/>
            </a:endParaRPr>
          </a:p>
        </p:txBody>
      </p:sp>
      <p:sp>
        <p:nvSpPr>
          <p:cNvPr id="61" name="山形 60"/>
          <p:cNvSpPr/>
          <p:nvPr/>
        </p:nvSpPr>
        <p:spPr>
          <a:xfrm>
            <a:off x="3851275" y="3436938"/>
            <a:ext cx="1377950" cy="1223962"/>
          </a:xfrm>
          <a:prstGeom prst="chevron">
            <a:avLst>
              <a:gd name="adj" fmla="val 30837"/>
            </a:avLst>
          </a:prstGeom>
          <a:solidFill>
            <a:srgbClr val="9BBB59">
              <a:lumMod val="60000"/>
              <a:lumOff val="40000"/>
            </a:srgbClr>
          </a:solidFill>
          <a:ln w="127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kern="0">
              <a:solidFill>
                <a:sysClr val="windowText" lastClr="000000"/>
              </a:solidFill>
              <a:latin typeface="Calibri"/>
              <a:ea typeface="ＭＳ Ｐゴシック"/>
            </a:endParaRPr>
          </a:p>
        </p:txBody>
      </p:sp>
      <p:sp>
        <p:nvSpPr>
          <p:cNvPr id="62" name="山形 61"/>
          <p:cNvSpPr/>
          <p:nvPr/>
        </p:nvSpPr>
        <p:spPr>
          <a:xfrm>
            <a:off x="5156200" y="3436938"/>
            <a:ext cx="2881313" cy="1223962"/>
          </a:xfrm>
          <a:prstGeom prst="chevron">
            <a:avLst>
              <a:gd name="adj" fmla="val 30837"/>
            </a:avLst>
          </a:prstGeom>
          <a:solidFill>
            <a:srgbClr val="9BBB59">
              <a:lumMod val="60000"/>
              <a:lumOff val="40000"/>
            </a:srgbClr>
          </a:solidFill>
          <a:ln w="127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kern="0">
              <a:solidFill>
                <a:sysClr val="windowText" lastClr="000000"/>
              </a:solidFill>
              <a:latin typeface="Calibri"/>
              <a:ea typeface="ＭＳ Ｐゴシック"/>
            </a:endParaRPr>
          </a:p>
        </p:txBody>
      </p:sp>
      <p:sp>
        <p:nvSpPr>
          <p:cNvPr id="63" name="山形 62"/>
          <p:cNvSpPr/>
          <p:nvPr/>
        </p:nvSpPr>
        <p:spPr>
          <a:xfrm>
            <a:off x="4787900" y="3436938"/>
            <a:ext cx="1079500" cy="1223962"/>
          </a:xfrm>
          <a:prstGeom prst="chevron">
            <a:avLst>
              <a:gd name="adj" fmla="val 30837"/>
            </a:avLst>
          </a:prstGeom>
          <a:solidFill>
            <a:srgbClr val="4BACC6">
              <a:lumMod val="40000"/>
              <a:lumOff val="60000"/>
            </a:srgbClr>
          </a:solidFill>
          <a:ln w="127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kern="0">
              <a:solidFill>
                <a:sysClr val="windowText" lastClr="000000"/>
              </a:solidFill>
              <a:latin typeface="Calibri"/>
              <a:ea typeface="ＭＳ Ｐゴシック"/>
            </a:endParaRPr>
          </a:p>
        </p:txBody>
      </p:sp>
      <p:sp>
        <p:nvSpPr>
          <p:cNvPr id="64" name="山形 63"/>
          <p:cNvSpPr/>
          <p:nvPr/>
        </p:nvSpPr>
        <p:spPr>
          <a:xfrm>
            <a:off x="3140075" y="3436938"/>
            <a:ext cx="1079500" cy="1223962"/>
          </a:xfrm>
          <a:prstGeom prst="chevron">
            <a:avLst>
              <a:gd name="adj" fmla="val 30837"/>
            </a:avLst>
          </a:prstGeom>
          <a:solidFill>
            <a:srgbClr val="4BACC6">
              <a:lumMod val="40000"/>
              <a:lumOff val="60000"/>
            </a:srgbClr>
          </a:solidFill>
          <a:ln w="127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kern="0">
              <a:solidFill>
                <a:sysClr val="windowText" lastClr="000000"/>
              </a:solidFill>
              <a:latin typeface="Calibri"/>
              <a:ea typeface="ＭＳ Ｐゴシック"/>
            </a:endParaRPr>
          </a:p>
        </p:txBody>
      </p:sp>
      <p:sp>
        <p:nvSpPr>
          <p:cNvPr id="65" name="山形 64"/>
          <p:cNvSpPr/>
          <p:nvPr/>
        </p:nvSpPr>
        <p:spPr>
          <a:xfrm>
            <a:off x="7182893" y="5527857"/>
            <a:ext cx="1223962" cy="1223963"/>
          </a:xfrm>
          <a:prstGeom prst="chevron">
            <a:avLst>
              <a:gd name="adj" fmla="val 42770"/>
            </a:avLst>
          </a:prstGeom>
          <a:solidFill>
            <a:srgbClr val="9BBB59">
              <a:lumMod val="60000"/>
              <a:lumOff val="40000"/>
            </a:srgbClr>
          </a:solidFill>
          <a:ln w="127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kern="0">
              <a:solidFill>
                <a:sysClr val="windowText" lastClr="000000"/>
              </a:solidFill>
              <a:latin typeface="Calibri"/>
              <a:ea typeface="ＭＳ Ｐゴシック"/>
            </a:endParaRPr>
          </a:p>
        </p:txBody>
      </p:sp>
      <p:cxnSp>
        <p:nvCxnSpPr>
          <p:cNvPr id="15370" name="直線コネクタ 65"/>
          <p:cNvCxnSpPr>
            <a:cxnSpLocks noChangeShapeType="1"/>
          </p:cNvCxnSpPr>
          <p:nvPr/>
        </p:nvCxnSpPr>
        <p:spPr bwMode="auto">
          <a:xfrm>
            <a:off x="4715963" y="3328898"/>
            <a:ext cx="0" cy="698500"/>
          </a:xfrm>
          <a:prstGeom prst="line">
            <a:avLst/>
          </a:prstGeom>
          <a:noFill/>
          <a:ln w="57150" cap="rnd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67" name="山形 66"/>
          <p:cNvSpPr/>
          <p:nvPr/>
        </p:nvSpPr>
        <p:spPr>
          <a:xfrm>
            <a:off x="2420938" y="3436938"/>
            <a:ext cx="1079500" cy="1223962"/>
          </a:xfrm>
          <a:prstGeom prst="chevron">
            <a:avLst>
              <a:gd name="adj" fmla="val 30837"/>
            </a:avLst>
          </a:prstGeom>
          <a:solidFill>
            <a:srgbClr val="9BBB59">
              <a:lumMod val="60000"/>
              <a:lumOff val="40000"/>
            </a:srgbClr>
          </a:solidFill>
          <a:ln w="127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kern="0">
              <a:solidFill>
                <a:sysClr val="windowText" lastClr="000000"/>
              </a:solidFill>
              <a:latin typeface="Calibri"/>
              <a:ea typeface="ＭＳ Ｐゴシック"/>
            </a:endParaRPr>
          </a:p>
        </p:txBody>
      </p:sp>
      <p:sp>
        <p:nvSpPr>
          <p:cNvPr id="68" name="山形 67"/>
          <p:cNvSpPr/>
          <p:nvPr/>
        </p:nvSpPr>
        <p:spPr>
          <a:xfrm>
            <a:off x="1700213" y="3436938"/>
            <a:ext cx="1079500" cy="1223962"/>
          </a:xfrm>
          <a:prstGeom prst="chevron">
            <a:avLst>
              <a:gd name="adj" fmla="val 30837"/>
            </a:avLst>
          </a:prstGeom>
          <a:solidFill>
            <a:srgbClr val="4BACC6">
              <a:lumMod val="40000"/>
              <a:lumOff val="60000"/>
            </a:srgbClr>
          </a:solidFill>
          <a:ln w="127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kern="0">
              <a:solidFill>
                <a:sysClr val="windowText" lastClr="000000"/>
              </a:solidFill>
              <a:latin typeface="Calibri"/>
              <a:ea typeface="ＭＳ Ｐゴシック"/>
            </a:endParaRPr>
          </a:p>
        </p:txBody>
      </p:sp>
      <p:sp>
        <p:nvSpPr>
          <p:cNvPr id="69" name="ホームベース 68"/>
          <p:cNvSpPr/>
          <p:nvPr/>
        </p:nvSpPr>
        <p:spPr>
          <a:xfrm>
            <a:off x="692150" y="3436938"/>
            <a:ext cx="684213" cy="1216025"/>
          </a:xfrm>
          <a:prstGeom prst="homePlate">
            <a:avLst/>
          </a:prstGeom>
          <a:solidFill>
            <a:srgbClr val="4BACC6">
              <a:lumMod val="40000"/>
              <a:lumOff val="60000"/>
            </a:srgbClr>
          </a:solidFill>
          <a:ln w="127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kern="0">
              <a:solidFill>
                <a:sysClr val="window" lastClr="FFFFFF"/>
              </a:solidFill>
              <a:latin typeface="Calibri"/>
              <a:ea typeface="ＭＳ Ｐゴシック"/>
            </a:endParaRPr>
          </a:p>
        </p:txBody>
      </p:sp>
      <p:cxnSp>
        <p:nvCxnSpPr>
          <p:cNvPr id="15374" name="直線コネクタ 69"/>
          <p:cNvCxnSpPr>
            <a:cxnSpLocks noChangeShapeType="1"/>
          </p:cNvCxnSpPr>
          <p:nvPr/>
        </p:nvCxnSpPr>
        <p:spPr bwMode="auto">
          <a:xfrm flipH="1">
            <a:off x="5235348" y="2455817"/>
            <a:ext cx="7211" cy="1540737"/>
          </a:xfrm>
          <a:prstGeom prst="line">
            <a:avLst/>
          </a:prstGeom>
          <a:noFill/>
          <a:ln w="57150" cap="rnd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71" name="山形 70"/>
          <p:cNvSpPr/>
          <p:nvPr/>
        </p:nvSpPr>
        <p:spPr>
          <a:xfrm>
            <a:off x="979488" y="3436938"/>
            <a:ext cx="1079500" cy="1223962"/>
          </a:xfrm>
          <a:prstGeom prst="chevron">
            <a:avLst>
              <a:gd name="adj" fmla="val 30837"/>
            </a:avLst>
          </a:prstGeom>
          <a:solidFill>
            <a:srgbClr val="9BBB59">
              <a:lumMod val="60000"/>
              <a:lumOff val="40000"/>
            </a:srgbClr>
          </a:solidFill>
          <a:ln w="127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kern="0">
              <a:solidFill>
                <a:sysClr val="windowText" lastClr="000000"/>
              </a:solidFill>
              <a:latin typeface="Calibri"/>
              <a:ea typeface="ＭＳ Ｐゴシック"/>
            </a:endParaRPr>
          </a:p>
        </p:txBody>
      </p:sp>
      <p:cxnSp>
        <p:nvCxnSpPr>
          <p:cNvPr id="15377" name="直線コネクタ 72"/>
          <p:cNvCxnSpPr>
            <a:cxnSpLocks noChangeShapeType="1"/>
          </p:cNvCxnSpPr>
          <p:nvPr/>
        </p:nvCxnSpPr>
        <p:spPr bwMode="auto">
          <a:xfrm>
            <a:off x="2238103" y="2647406"/>
            <a:ext cx="5352" cy="1435644"/>
          </a:xfrm>
          <a:prstGeom prst="line">
            <a:avLst/>
          </a:prstGeom>
          <a:noFill/>
          <a:ln w="57150" cap="rnd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5378" name="直線コネクタ 73"/>
          <p:cNvCxnSpPr>
            <a:cxnSpLocks noChangeShapeType="1"/>
          </p:cNvCxnSpPr>
          <p:nvPr/>
        </p:nvCxnSpPr>
        <p:spPr bwMode="auto">
          <a:xfrm>
            <a:off x="2866799" y="3294063"/>
            <a:ext cx="0" cy="735012"/>
          </a:xfrm>
          <a:prstGeom prst="line">
            <a:avLst/>
          </a:prstGeom>
          <a:noFill/>
          <a:ln w="57150" cap="rnd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5379" name="直線コネクタ 74"/>
          <p:cNvCxnSpPr>
            <a:cxnSpLocks noChangeShapeType="1"/>
          </p:cNvCxnSpPr>
          <p:nvPr/>
        </p:nvCxnSpPr>
        <p:spPr bwMode="auto">
          <a:xfrm>
            <a:off x="4432662" y="2717075"/>
            <a:ext cx="8301" cy="1296126"/>
          </a:xfrm>
          <a:prstGeom prst="line">
            <a:avLst/>
          </a:prstGeom>
          <a:noFill/>
          <a:ln w="57150" cap="rnd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76" name="テキスト ボックス 37"/>
          <p:cNvSpPr txBox="1">
            <a:spLocks noChangeArrowheads="1"/>
          </p:cNvSpPr>
          <p:nvPr/>
        </p:nvSpPr>
        <p:spPr bwMode="auto">
          <a:xfrm>
            <a:off x="107950" y="3716338"/>
            <a:ext cx="935038" cy="461665"/>
          </a:xfrm>
          <a:prstGeom prst="rect">
            <a:avLst/>
          </a:prstGeom>
          <a:solidFill>
            <a:srgbClr val="FFC000"/>
          </a:solidFill>
          <a:ln w="19050">
            <a:solidFill>
              <a:srgbClr val="FF9933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1200" dirty="0" smtClean="0">
                <a:ea typeface="Arial Unicode MS" pitchFamily="50" charset="-128"/>
                <a:cs typeface="Arial Unicode MS" pitchFamily="50" charset="-128"/>
              </a:rPr>
              <a:t>항소사건</a:t>
            </a:r>
            <a:endParaRPr lang="en-US" altLang="ko-KR" sz="1200" dirty="0" smtClean="0">
              <a:ea typeface="Arial Unicode MS" pitchFamily="50" charset="-128"/>
              <a:cs typeface="Arial Unicode MS" pitchFamily="50" charset="-128"/>
            </a:endParaRPr>
          </a:p>
          <a:p>
            <a:pPr algn="ctr">
              <a:defRPr/>
            </a:pPr>
            <a:r>
              <a:rPr lang="ko-KR" altLang="en-US" sz="1200" dirty="0" smtClean="0">
                <a:ea typeface="Arial Unicode MS" pitchFamily="50" charset="-128"/>
                <a:cs typeface="Arial Unicode MS" pitchFamily="50" charset="-128"/>
              </a:rPr>
              <a:t>접</a:t>
            </a:r>
            <a:r>
              <a:rPr lang="ko-KR" altLang="en-US" sz="1200" dirty="0">
                <a:ea typeface="Arial Unicode MS" pitchFamily="50" charset="-128"/>
                <a:cs typeface="Arial Unicode MS" pitchFamily="50" charset="-128"/>
              </a:rPr>
              <a:t>수</a:t>
            </a:r>
            <a:endParaRPr lang="en-US" altLang="ja-JP" sz="1200" dirty="0" smtClean="0"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8" name="テキスト ボックス 39"/>
          <p:cNvSpPr txBox="1">
            <a:spLocks noChangeArrowheads="1"/>
          </p:cNvSpPr>
          <p:nvPr/>
        </p:nvSpPr>
        <p:spPr bwMode="auto">
          <a:xfrm>
            <a:off x="2067192" y="2169128"/>
            <a:ext cx="90787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200" dirty="0" smtClean="0">
                <a:ea typeface="Arial Unicode MS" pitchFamily="50" charset="-128"/>
                <a:cs typeface="Arial Unicode MS" pitchFamily="50" charset="-128"/>
              </a:rPr>
              <a:t>사건관리 </a:t>
            </a:r>
            <a:endParaRPr lang="en-US" altLang="ko-KR" sz="1200" dirty="0" smtClean="0">
              <a:ea typeface="Arial Unicode MS" pitchFamily="50" charset="-128"/>
              <a:cs typeface="Arial Unicode MS" pitchFamily="50" charset="-128"/>
            </a:endParaRPr>
          </a:p>
          <a:p>
            <a:pPr>
              <a:defRPr/>
            </a:pPr>
            <a:r>
              <a:rPr lang="ko-KR" altLang="en-US" sz="1200" dirty="0" smtClean="0">
                <a:ea typeface="Arial Unicode MS" pitchFamily="50" charset="-128"/>
                <a:cs typeface="Arial Unicode MS" pitchFamily="50" charset="-128"/>
              </a:rPr>
              <a:t>화상회의</a:t>
            </a:r>
            <a:endParaRPr lang="en-US" altLang="ja-JP" sz="1200" dirty="0"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9" name="テキスト ボックス 40"/>
          <p:cNvSpPr txBox="1">
            <a:spLocks noChangeArrowheads="1"/>
          </p:cNvSpPr>
          <p:nvPr/>
        </p:nvSpPr>
        <p:spPr bwMode="auto">
          <a:xfrm>
            <a:off x="620713" y="4229100"/>
            <a:ext cx="6477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ja-JP" sz="1000" kern="0" dirty="0" smtClean="0">
                <a:solidFill>
                  <a:sysClr val="windowText" lastClr="000000"/>
                </a:solidFill>
                <a:ea typeface="ＭＳ Ｐゴシック" charset="-128"/>
              </a:rPr>
              <a:t>3weeks</a:t>
            </a:r>
            <a:endParaRPr kumimoji="0" lang="ja-JP" altLang="en-US" sz="1000" kern="0" dirty="0">
              <a:solidFill>
                <a:sysClr val="windowText" lastClr="000000"/>
              </a:solidFill>
              <a:ea typeface="ＭＳ Ｐゴシック" charset="-128"/>
            </a:endParaRPr>
          </a:p>
        </p:txBody>
      </p:sp>
      <p:sp>
        <p:nvSpPr>
          <p:cNvPr id="80" name="テキスト ボックス 41"/>
          <p:cNvSpPr txBox="1">
            <a:spLocks noChangeArrowheads="1"/>
          </p:cNvSpPr>
          <p:nvPr/>
        </p:nvSpPr>
        <p:spPr bwMode="auto">
          <a:xfrm>
            <a:off x="1268413" y="4157663"/>
            <a:ext cx="6477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00" kern="0" dirty="0" smtClean="0">
                <a:solidFill>
                  <a:sysClr val="windowText" lastClr="000000"/>
                </a:solidFill>
                <a:ea typeface="ＭＳ Ｐゴシック" charset="-128"/>
              </a:rPr>
              <a:t>3weeks</a:t>
            </a:r>
            <a:endParaRPr kumimoji="0" lang="ja-JP" altLang="en-US" sz="1000" kern="0" dirty="0">
              <a:solidFill>
                <a:sysClr val="windowText" lastClr="000000"/>
              </a:solidFill>
              <a:ea typeface="ＭＳ Ｐゴシック" charset="-128"/>
            </a:endParaRPr>
          </a:p>
        </p:txBody>
      </p:sp>
      <p:sp>
        <p:nvSpPr>
          <p:cNvPr id="85" name="テキスト ボックス 48"/>
          <p:cNvSpPr txBox="1">
            <a:spLocks noChangeArrowheads="1"/>
          </p:cNvSpPr>
          <p:nvPr/>
        </p:nvSpPr>
        <p:spPr bwMode="auto">
          <a:xfrm>
            <a:off x="2416584" y="2835320"/>
            <a:ext cx="9872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200" dirty="0" smtClean="0">
                <a:ea typeface="Arial Unicode MS" pitchFamily="50" charset="-128"/>
                <a:cs typeface="Arial Unicode MS" pitchFamily="50" charset="-128"/>
              </a:rPr>
              <a:t>절차에 관한</a:t>
            </a:r>
            <a:endParaRPr lang="en-US" altLang="ko-KR" sz="1200" dirty="0" smtClean="0">
              <a:ea typeface="Arial Unicode MS" pitchFamily="50" charset="-128"/>
              <a:cs typeface="Arial Unicode MS" pitchFamily="50" charset="-128"/>
            </a:endParaRPr>
          </a:p>
          <a:p>
            <a:pPr>
              <a:defRPr/>
            </a:pPr>
            <a:r>
              <a:rPr lang="ko-KR" altLang="en-US" sz="1200" dirty="0" smtClean="0">
                <a:ea typeface="Arial Unicode MS" pitchFamily="50" charset="-128"/>
                <a:cs typeface="Arial Unicode MS" pitchFamily="50" charset="-128"/>
              </a:rPr>
              <a:t>준비명</a:t>
            </a:r>
            <a:r>
              <a:rPr lang="ko-KR" altLang="en-US" sz="1200" dirty="0">
                <a:ea typeface="Arial Unicode MS" pitchFamily="50" charset="-128"/>
                <a:cs typeface="Arial Unicode MS" pitchFamily="50" charset="-128"/>
              </a:rPr>
              <a:t>령</a:t>
            </a:r>
            <a:endParaRPr lang="en-US" altLang="ja-JP" sz="1200" dirty="0"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6" name="テキスト ボックス 49"/>
          <p:cNvSpPr txBox="1">
            <a:spLocks noChangeArrowheads="1"/>
          </p:cNvSpPr>
          <p:nvPr/>
        </p:nvSpPr>
        <p:spPr bwMode="auto">
          <a:xfrm>
            <a:off x="3820238" y="2128838"/>
            <a:ext cx="1117600" cy="46166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200" dirty="0" smtClean="0">
                <a:ea typeface="Arial Unicode MS" pitchFamily="50" charset="-128"/>
                <a:cs typeface="Arial Unicode MS" pitchFamily="50" charset="-128"/>
              </a:rPr>
              <a:t>변론준비기일</a:t>
            </a:r>
            <a:endParaRPr lang="en-US" altLang="ja-JP" sz="1200" dirty="0" smtClean="0">
              <a:ea typeface="Arial Unicode MS" pitchFamily="50" charset="-128"/>
              <a:cs typeface="Arial Unicode MS" pitchFamily="50" charset="-128"/>
            </a:endParaRPr>
          </a:p>
          <a:p>
            <a:pPr algn="ctr">
              <a:defRPr/>
            </a:pPr>
            <a:r>
              <a:rPr lang="ko-KR" altLang="en-US" sz="1200" b="1" dirty="0" smtClean="0">
                <a:solidFill>
                  <a:srgbClr val="0070C0"/>
                </a:solidFill>
                <a:ea typeface="Arial Unicode MS" pitchFamily="50" charset="-128"/>
                <a:cs typeface="Arial Unicode MS" pitchFamily="50" charset="-128"/>
              </a:rPr>
              <a:t>기술설명</a:t>
            </a:r>
            <a:r>
              <a:rPr lang="ko-KR" altLang="en-US" sz="1200" b="1" dirty="0">
                <a:solidFill>
                  <a:srgbClr val="0070C0"/>
                </a:solidFill>
                <a:ea typeface="Arial Unicode MS" pitchFamily="50" charset="-128"/>
                <a:cs typeface="Arial Unicode MS" pitchFamily="50" charset="-128"/>
              </a:rPr>
              <a:t>회</a:t>
            </a:r>
            <a:endParaRPr lang="en-US" altLang="ja-JP" sz="1200" b="1" dirty="0" smtClean="0">
              <a:solidFill>
                <a:srgbClr val="0070C0"/>
              </a:solidFill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7" name="テキスト ボックス 50"/>
          <p:cNvSpPr txBox="1">
            <a:spLocks noChangeArrowheads="1"/>
          </p:cNvSpPr>
          <p:nvPr/>
        </p:nvSpPr>
        <p:spPr bwMode="auto">
          <a:xfrm>
            <a:off x="4430986" y="2776537"/>
            <a:ext cx="8115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ja-JP" sz="1200" dirty="0" smtClean="0">
                <a:latin typeface="+mn-lt"/>
                <a:ea typeface="Arial Unicode MS" pitchFamily="50" charset="-128"/>
                <a:cs typeface="Arial Unicode MS" pitchFamily="50" charset="-128"/>
              </a:rPr>
              <a:t>1</a:t>
            </a:r>
            <a:r>
              <a:rPr lang="ko-KR" altLang="en-US" sz="1200" dirty="0" smtClean="0">
                <a:latin typeface="+mn-lt"/>
                <a:ea typeface="Arial Unicode MS" pitchFamily="50" charset="-128"/>
                <a:cs typeface="Arial Unicode MS" pitchFamily="50" charset="-128"/>
              </a:rPr>
              <a:t>회</a:t>
            </a:r>
            <a:endParaRPr lang="en-US" altLang="ko-KR" sz="1200" dirty="0" smtClean="0">
              <a:latin typeface="+mn-lt"/>
              <a:ea typeface="Arial Unicode MS" pitchFamily="50" charset="-128"/>
              <a:cs typeface="Arial Unicode MS" pitchFamily="50" charset="-128"/>
            </a:endParaRPr>
          </a:p>
          <a:p>
            <a:pPr algn="ctr">
              <a:defRPr/>
            </a:pPr>
            <a:r>
              <a:rPr lang="ko-KR" altLang="en-US" sz="1200" dirty="0" smtClean="0">
                <a:ea typeface="Arial Unicode MS" pitchFamily="50" charset="-128"/>
                <a:cs typeface="Arial Unicode MS" pitchFamily="50" charset="-128"/>
              </a:rPr>
              <a:t>변론기</a:t>
            </a:r>
            <a:r>
              <a:rPr lang="ko-KR" altLang="en-US" sz="1200" dirty="0">
                <a:ea typeface="Arial Unicode MS" pitchFamily="50" charset="-128"/>
                <a:cs typeface="Arial Unicode MS" pitchFamily="50" charset="-128"/>
              </a:rPr>
              <a:t>일</a:t>
            </a:r>
            <a:endParaRPr lang="en-US" altLang="ja-JP" sz="1200" dirty="0">
              <a:latin typeface="+mn-lt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0" name="山形 89"/>
          <p:cNvSpPr/>
          <p:nvPr/>
        </p:nvSpPr>
        <p:spPr>
          <a:xfrm>
            <a:off x="6481354" y="5519148"/>
            <a:ext cx="1225550" cy="1223963"/>
          </a:xfrm>
          <a:prstGeom prst="chevron">
            <a:avLst>
              <a:gd name="adj" fmla="val 42770"/>
            </a:avLst>
          </a:prstGeom>
          <a:solidFill>
            <a:srgbClr val="4BACC6">
              <a:lumMod val="40000"/>
              <a:lumOff val="60000"/>
            </a:srgbClr>
          </a:solidFill>
          <a:ln w="127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ja-JP" altLang="en-US" kern="0">
              <a:solidFill>
                <a:sysClr val="windowText" lastClr="000000"/>
              </a:solidFill>
              <a:latin typeface="Calibri"/>
              <a:ea typeface="ＭＳ Ｐゴシック"/>
            </a:endParaRPr>
          </a:p>
        </p:txBody>
      </p:sp>
      <p:sp>
        <p:nvSpPr>
          <p:cNvPr id="95" name="テキスト ボックス 50"/>
          <p:cNvSpPr txBox="1">
            <a:spLocks noChangeArrowheads="1"/>
          </p:cNvSpPr>
          <p:nvPr/>
        </p:nvSpPr>
        <p:spPr bwMode="auto">
          <a:xfrm>
            <a:off x="6397625" y="4843981"/>
            <a:ext cx="111601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200" smtClean="0">
                <a:ea typeface="Arial Unicode MS" pitchFamily="50" charset="-128"/>
                <a:cs typeface="Arial Unicode MS" pitchFamily="50" charset="-128"/>
              </a:rPr>
              <a:t>변론준비절</a:t>
            </a:r>
            <a:r>
              <a:rPr lang="ko-KR" altLang="en-US" sz="1200">
                <a:ea typeface="Arial Unicode MS" pitchFamily="50" charset="-128"/>
                <a:cs typeface="Arial Unicode MS" pitchFamily="50" charset="-128"/>
              </a:rPr>
              <a:t>차</a:t>
            </a:r>
            <a:endParaRPr lang="en-US" altLang="ja-JP" sz="1200" dirty="0">
              <a:latin typeface="+mn-lt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6" name="テキスト ボックス 50"/>
          <p:cNvSpPr txBox="1">
            <a:spLocks noChangeArrowheads="1"/>
          </p:cNvSpPr>
          <p:nvPr/>
        </p:nvSpPr>
        <p:spPr bwMode="auto">
          <a:xfrm>
            <a:off x="4866322" y="1892505"/>
            <a:ext cx="100107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ko-KR" altLang="en-US" sz="1200" dirty="0" err="1" smtClean="0">
                <a:ea typeface="Arial Unicode MS" pitchFamily="50" charset="-128"/>
                <a:cs typeface="Arial Unicode MS" pitchFamily="50" charset="-128"/>
              </a:rPr>
              <a:t>청구항해석</a:t>
            </a:r>
            <a:endParaRPr lang="en-US" altLang="ko-KR" sz="1200" dirty="0" smtClean="0">
              <a:ea typeface="Arial Unicode MS" pitchFamily="50" charset="-128"/>
              <a:cs typeface="Arial Unicode MS" pitchFamily="50" charset="-128"/>
            </a:endParaRPr>
          </a:p>
          <a:p>
            <a:pPr algn="ctr">
              <a:defRPr/>
            </a:pPr>
            <a:r>
              <a:rPr lang="ko-KR" altLang="en-US" sz="1200" dirty="0" smtClean="0">
                <a:ea typeface="Arial Unicode MS" pitchFamily="50" charset="-128"/>
                <a:cs typeface="Arial Unicode MS" pitchFamily="50" charset="-128"/>
              </a:rPr>
              <a:t>명</a:t>
            </a:r>
            <a:r>
              <a:rPr lang="ko-KR" altLang="en-US" sz="1200" dirty="0">
                <a:ea typeface="Arial Unicode MS" pitchFamily="50" charset="-128"/>
                <a:cs typeface="Arial Unicode MS" pitchFamily="50" charset="-128"/>
              </a:rPr>
              <a:t>령</a:t>
            </a:r>
            <a:endParaRPr lang="en-US" altLang="ja-JP" sz="1200" dirty="0" smtClean="0"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5399" name="直線コネクタ 96"/>
          <p:cNvCxnSpPr>
            <a:cxnSpLocks noChangeShapeType="1"/>
          </p:cNvCxnSpPr>
          <p:nvPr/>
        </p:nvCxnSpPr>
        <p:spPr bwMode="auto">
          <a:xfrm>
            <a:off x="5677989" y="3274423"/>
            <a:ext cx="6531" cy="739662"/>
          </a:xfrm>
          <a:prstGeom prst="line">
            <a:avLst/>
          </a:prstGeom>
          <a:noFill/>
          <a:ln w="57150" cap="rnd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98" name="テキスト ボックス 50"/>
          <p:cNvSpPr txBox="1">
            <a:spLocks noChangeArrowheads="1"/>
          </p:cNvSpPr>
          <p:nvPr/>
        </p:nvSpPr>
        <p:spPr bwMode="auto">
          <a:xfrm>
            <a:off x="5808300" y="2173469"/>
            <a:ext cx="13684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ko-KR" altLang="en-US" sz="1200" dirty="0" smtClean="0">
                <a:ea typeface="Arial Unicode MS" pitchFamily="50" charset="-128"/>
                <a:cs typeface="Arial Unicode MS" pitchFamily="50" charset="-128"/>
              </a:rPr>
              <a:t>변론준비기일</a:t>
            </a:r>
            <a:endParaRPr lang="en-US" altLang="ko-KR" sz="1200" dirty="0" smtClean="0">
              <a:ea typeface="Arial Unicode MS" pitchFamily="50" charset="-128"/>
              <a:cs typeface="Arial Unicode MS" pitchFamily="50" charset="-128"/>
            </a:endParaRPr>
          </a:p>
          <a:p>
            <a:pPr algn="ctr">
              <a:defRPr/>
            </a:pPr>
            <a:r>
              <a:rPr lang="ko-KR" altLang="en-US" sz="1200" b="1" dirty="0" smtClean="0">
                <a:solidFill>
                  <a:srgbClr val="0070C0"/>
                </a:solidFill>
                <a:latin typeface="+mn-lt"/>
                <a:ea typeface="Arial Unicode MS" pitchFamily="50" charset="-128"/>
                <a:cs typeface="Arial Unicode MS" pitchFamily="50" charset="-128"/>
              </a:rPr>
              <a:t>판사 </a:t>
            </a:r>
            <a:r>
              <a:rPr lang="ko-KR" altLang="en-US" sz="1200" b="1" dirty="0" err="1" smtClean="0">
                <a:solidFill>
                  <a:srgbClr val="0070C0"/>
                </a:solidFill>
                <a:latin typeface="+mn-lt"/>
                <a:ea typeface="Arial Unicode MS" pitchFamily="50" charset="-128"/>
                <a:cs typeface="Arial Unicode MS" pitchFamily="50" charset="-128"/>
              </a:rPr>
              <a:t>일응의</a:t>
            </a:r>
            <a:r>
              <a:rPr lang="ko-KR" altLang="en-US" sz="1200" b="1" dirty="0" smtClean="0">
                <a:solidFill>
                  <a:srgbClr val="0070C0"/>
                </a:solidFill>
                <a:latin typeface="+mn-lt"/>
                <a:ea typeface="Arial Unicode MS" pitchFamily="50" charset="-128"/>
                <a:cs typeface="Arial Unicode MS" pitchFamily="50" charset="-128"/>
              </a:rPr>
              <a:t>  견해 제시</a:t>
            </a:r>
            <a:endParaRPr lang="en-US" altLang="ja-JP" sz="1200" b="1" dirty="0">
              <a:solidFill>
                <a:srgbClr val="0070C0"/>
              </a:solidFill>
              <a:latin typeface="+mn-lt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1" name="テキスト ボックス 38"/>
          <p:cNvSpPr txBox="1">
            <a:spLocks noChangeArrowheads="1"/>
          </p:cNvSpPr>
          <p:nvPr/>
        </p:nvSpPr>
        <p:spPr bwMode="auto">
          <a:xfrm>
            <a:off x="7964488" y="1844675"/>
            <a:ext cx="639761" cy="276999"/>
          </a:xfrm>
          <a:prstGeom prst="rect">
            <a:avLst/>
          </a:prstGeom>
          <a:solidFill>
            <a:srgbClr val="CCECFF"/>
          </a:solidFill>
          <a:ln w="19050">
            <a:solidFill>
              <a:srgbClr val="00B0F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ko-KR" altLang="en-US" sz="1200" dirty="0" smtClean="0">
                <a:ea typeface="Arial Unicode MS" pitchFamily="50" charset="-128"/>
                <a:cs typeface="Arial Unicode MS" pitchFamily="50" charset="-128"/>
              </a:rPr>
              <a:t>조</a:t>
            </a:r>
            <a:r>
              <a:rPr lang="ko-KR" altLang="en-US" sz="1200" dirty="0">
                <a:ea typeface="Arial Unicode MS" pitchFamily="50" charset="-128"/>
                <a:cs typeface="Arial Unicode MS" pitchFamily="50" charset="-128"/>
              </a:rPr>
              <a:t>정</a:t>
            </a:r>
            <a:endParaRPr lang="en-US" altLang="ja-JP" sz="1200" dirty="0">
              <a:latin typeface="+mn-lt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2" name="テキスト ボックス 38"/>
          <p:cNvSpPr txBox="1">
            <a:spLocks noChangeArrowheads="1"/>
          </p:cNvSpPr>
          <p:nvPr/>
        </p:nvSpPr>
        <p:spPr bwMode="auto">
          <a:xfrm>
            <a:off x="7893051" y="2860675"/>
            <a:ext cx="83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ja-JP" sz="1200" dirty="0" smtClean="0">
                <a:latin typeface="+mn-lt"/>
                <a:ea typeface="Arial Unicode MS" pitchFamily="50" charset="-128"/>
                <a:cs typeface="Arial Unicode MS" pitchFamily="50" charset="-128"/>
              </a:rPr>
              <a:t>3</a:t>
            </a:r>
            <a:r>
              <a:rPr lang="ko-KR" altLang="en-US" sz="1200" dirty="0" smtClean="0">
                <a:latin typeface="+mn-lt"/>
                <a:ea typeface="Arial Unicode MS" pitchFamily="50" charset="-128"/>
                <a:cs typeface="Arial Unicode MS" pitchFamily="50" charset="-128"/>
              </a:rPr>
              <a:t>회</a:t>
            </a:r>
            <a:endParaRPr lang="en-US" altLang="ko-KR" sz="1200" dirty="0" smtClean="0">
              <a:latin typeface="+mn-lt"/>
              <a:ea typeface="Arial Unicode MS" pitchFamily="50" charset="-128"/>
              <a:cs typeface="Arial Unicode MS" pitchFamily="50" charset="-128"/>
            </a:endParaRPr>
          </a:p>
          <a:p>
            <a:pPr algn="ctr">
              <a:defRPr/>
            </a:pPr>
            <a:r>
              <a:rPr lang="ko-KR" altLang="en-US" sz="1200" dirty="0" smtClean="0">
                <a:ea typeface="Arial Unicode MS" pitchFamily="50" charset="-128"/>
                <a:cs typeface="Arial Unicode MS" pitchFamily="50" charset="-128"/>
              </a:rPr>
              <a:t>변론기일</a:t>
            </a:r>
            <a:endParaRPr lang="en-US" altLang="ja-JP" sz="1200" dirty="0">
              <a:latin typeface="+mn-lt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15405" name="直線コネクタ 103"/>
          <p:cNvCxnSpPr>
            <a:cxnSpLocks noChangeShapeType="1"/>
          </p:cNvCxnSpPr>
          <p:nvPr/>
        </p:nvCxnSpPr>
        <p:spPr bwMode="auto">
          <a:xfrm>
            <a:off x="8037513" y="3365500"/>
            <a:ext cx="0" cy="698500"/>
          </a:xfrm>
          <a:prstGeom prst="line">
            <a:avLst/>
          </a:prstGeom>
          <a:noFill/>
          <a:ln w="57150" cap="rnd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105" name="テキスト ボックス 50"/>
          <p:cNvSpPr txBox="1">
            <a:spLocks noChangeArrowheads="1"/>
          </p:cNvSpPr>
          <p:nvPr/>
        </p:nvSpPr>
        <p:spPr bwMode="auto">
          <a:xfrm>
            <a:off x="4932362" y="6005785"/>
            <a:ext cx="1433603" cy="276999"/>
          </a:xfrm>
          <a:prstGeom prst="rect">
            <a:avLst/>
          </a:prstGeom>
          <a:solidFill>
            <a:srgbClr val="CCFFCC"/>
          </a:solidFill>
          <a:ln w="9525">
            <a:solidFill>
              <a:srgbClr val="92D05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200" dirty="0" smtClean="0">
                <a:latin typeface="+mn-lt"/>
                <a:ea typeface="Arial Unicode MS" pitchFamily="50" charset="-128"/>
                <a:cs typeface="Arial Unicode MS" pitchFamily="50" charset="-128"/>
              </a:rPr>
              <a:t>손해액 산정 단계</a:t>
            </a:r>
            <a:endParaRPr lang="en-US" altLang="ja-JP" sz="1200" dirty="0">
              <a:latin typeface="+mn-lt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6" name="テキスト ボックス 38"/>
          <p:cNvSpPr txBox="1">
            <a:spLocks noChangeArrowheads="1"/>
          </p:cNvSpPr>
          <p:nvPr/>
        </p:nvSpPr>
        <p:spPr bwMode="auto">
          <a:xfrm>
            <a:off x="8172450" y="3860800"/>
            <a:ext cx="863600" cy="277813"/>
          </a:xfrm>
          <a:prstGeom prst="rect">
            <a:avLst/>
          </a:prstGeom>
          <a:solidFill>
            <a:srgbClr val="FFCCFF"/>
          </a:solidFill>
          <a:ln w="19050">
            <a:solidFill>
              <a:srgbClr val="FF66FF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o-KR" altLang="en-US" sz="1200" dirty="0" smtClean="0">
                <a:ea typeface="Arial Unicode MS" pitchFamily="50" charset="-128"/>
                <a:cs typeface="Arial Unicode MS" pitchFamily="50" charset="-128"/>
              </a:rPr>
              <a:t>판결 선고</a:t>
            </a:r>
            <a:endParaRPr lang="en-US" altLang="ja-JP" sz="1200" dirty="0">
              <a:latin typeface="+mn-lt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09" name="屈折矢印 108"/>
          <p:cNvSpPr/>
          <p:nvPr/>
        </p:nvSpPr>
        <p:spPr>
          <a:xfrm rot="5400000" flipH="1">
            <a:off x="6668294" y="2501107"/>
            <a:ext cx="1944687" cy="647700"/>
          </a:xfrm>
          <a:prstGeom prst="bentUpArrow">
            <a:avLst>
              <a:gd name="adj1" fmla="val 17651"/>
              <a:gd name="adj2" fmla="val 20591"/>
              <a:gd name="adj3" fmla="val 26470"/>
            </a:avLst>
          </a:prstGeom>
          <a:solidFill>
            <a:srgbClr val="92D050"/>
          </a:solidFill>
          <a:ln w="9525" cap="flat" cmpd="sng" algn="ctr">
            <a:solidFill>
              <a:srgbClr val="00B050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>
              <a:solidFill>
                <a:sysClr val="window" lastClr="FFFFFF"/>
              </a:solidFill>
              <a:latin typeface="Calibri"/>
              <a:ea typeface="ＭＳ Ｐゴシック"/>
            </a:endParaRPr>
          </a:p>
        </p:txBody>
      </p:sp>
      <p:sp>
        <p:nvSpPr>
          <p:cNvPr id="110" name="屈折矢印 109"/>
          <p:cNvSpPr/>
          <p:nvPr/>
        </p:nvSpPr>
        <p:spPr>
          <a:xfrm rot="5400000" flipH="1">
            <a:off x="6753837" y="4625046"/>
            <a:ext cx="1944687" cy="432072"/>
          </a:xfrm>
          <a:prstGeom prst="bentUpArrow">
            <a:avLst>
              <a:gd name="adj1" fmla="val 10302"/>
              <a:gd name="adj2" fmla="val 14712"/>
              <a:gd name="adj3" fmla="val 26470"/>
            </a:avLst>
          </a:prstGeom>
          <a:solidFill>
            <a:srgbClr val="92D050"/>
          </a:solidFill>
          <a:ln w="9525" cap="flat" cmpd="sng" algn="ctr">
            <a:solidFill>
              <a:srgbClr val="00B050"/>
            </a:solidFill>
            <a:prstDash val="dash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>
              <a:solidFill>
                <a:sysClr val="window" lastClr="FFFFFF"/>
              </a:solidFill>
              <a:latin typeface="Calibri"/>
              <a:ea typeface="ＭＳ Ｐゴシック"/>
            </a:endParaRPr>
          </a:p>
        </p:txBody>
      </p:sp>
      <p:sp>
        <p:nvSpPr>
          <p:cNvPr id="111" name="屈折矢印 110"/>
          <p:cNvSpPr/>
          <p:nvPr/>
        </p:nvSpPr>
        <p:spPr>
          <a:xfrm rot="16200000" flipH="1" flipV="1">
            <a:off x="5706111" y="5026888"/>
            <a:ext cx="1871662" cy="512763"/>
          </a:xfrm>
          <a:prstGeom prst="bentUpArrow">
            <a:avLst>
              <a:gd name="adj1" fmla="val 10302"/>
              <a:gd name="adj2" fmla="val 14712"/>
              <a:gd name="adj3" fmla="val 26470"/>
            </a:avLst>
          </a:prstGeom>
          <a:solidFill>
            <a:srgbClr val="92D050"/>
          </a:solidFill>
          <a:ln w="9525" cap="flat" cmpd="sng" algn="ctr">
            <a:solidFill>
              <a:srgbClr val="00B050"/>
            </a:solidFill>
            <a:prstDash val="dash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>
              <a:solidFill>
                <a:sysClr val="window" lastClr="FFFFFF"/>
              </a:solidFill>
              <a:latin typeface="Calibri"/>
              <a:ea typeface="ＭＳ Ｐゴシック"/>
            </a:endParaRPr>
          </a:p>
        </p:txBody>
      </p:sp>
      <p:sp>
        <p:nvSpPr>
          <p:cNvPr id="15414" name="テキスト ボックス 122"/>
          <p:cNvSpPr txBox="1">
            <a:spLocks noChangeArrowheads="1"/>
          </p:cNvSpPr>
          <p:nvPr/>
        </p:nvSpPr>
        <p:spPr bwMode="auto">
          <a:xfrm>
            <a:off x="179388" y="981075"/>
            <a:ext cx="489743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o-KR" altLang="en-US" sz="1600" dirty="0" smtClean="0">
                <a:latin typeface="Arial" charset="0"/>
              </a:rPr>
              <a:t>특허침해소송 심리매뉴얼에 따른 절차 흐름도 </a:t>
            </a:r>
            <a:r>
              <a:rPr lang="en-US" altLang="ko-KR" sz="1600" dirty="0" smtClean="0">
                <a:latin typeface="Arial" charset="0"/>
              </a:rPr>
              <a:t>(</a:t>
            </a:r>
            <a:r>
              <a:rPr lang="ko-KR" altLang="en-US" sz="1600" dirty="0" smtClean="0">
                <a:latin typeface="Arial" charset="0"/>
              </a:rPr>
              <a:t>예시</a:t>
            </a:r>
            <a:r>
              <a:rPr lang="en-US" altLang="ko-KR" sz="1600" dirty="0" smtClean="0">
                <a:latin typeface="Arial" charset="0"/>
              </a:rPr>
              <a:t>)</a:t>
            </a:r>
            <a:endParaRPr lang="ja-JP" altLang="en-US" sz="1600" dirty="0">
              <a:latin typeface="Arial" charset="0"/>
            </a:endParaRPr>
          </a:p>
        </p:txBody>
      </p:sp>
      <p:sp>
        <p:nvSpPr>
          <p:cNvPr id="124" name="正方形/長方形 123"/>
          <p:cNvSpPr/>
          <p:nvPr/>
        </p:nvSpPr>
        <p:spPr>
          <a:xfrm>
            <a:off x="468313" y="4724400"/>
            <a:ext cx="790575" cy="558869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ko-KR" altLang="en-US" sz="1000" u="sng" dirty="0" smtClean="0">
                <a:solidFill>
                  <a:schemeClr val="tx1"/>
                </a:solidFill>
              </a:rPr>
              <a:t>항소인</a:t>
            </a:r>
            <a:endParaRPr lang="en-US" altLang="ja-JP" sz="1000" u="sng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altLang="ja-JP" sz="1000" dirty="0" smtClean="0">
                <a:solidFill>
                  <a:schemeClr val="tx1"/>
                </a:solidFill>
              </a:rPr>
              <a:t>-</a:t>
            </a:r>
            <a:r>
              <a:rPr lang="ko-KR" altLang="en-US" sz="1000" dirty="0" smtClean="0">
                <a:solidFill>
                  <a:schemeClr val="tx1"/>
                </a:solidFill>
              </a:rPr>
              <a:t>항소이유서 제출</a:t>
            </a:r>
            <a:endParaRPr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125" name="正方形/長方形 124"/>
          <p:cNvSpPr/>
          <p:nvPr/>
        </p:nvSpPr>
        <p:spPr>
          <a:xfrm>
            <a:off x="1331913" y="4724400"/>
            <a:ext cx="936625" cy="396081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ko-KR" altLang="en-US" sz="1000" u="sng" dirty="0" err="1" smtClean="0">
                <a:solidFill>
                  <a:schemeClr val="tx1"/>
                </a:solidFill>
              </a:rPr>
              <a:t>피항소</a:t>
            </a:r>
            <a:r>
              <a:rPr lang="ko-KR" altLang="en-US" sz="1000" u="sng" dirty="0" err="1">
                <a:solidFill>
                  <a:schemeClr val="tx1"/>
                </a:solidFill>
              </a:rPr>
              <a:t>인</a:t>
            </a:r>
            <a:endParaRPr lang="en-US" altLang="ja-JP" sz="1000" u="sng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altLang="ja-JP" sz="1000" dirty="0" smtClean="0">
                <a:solidFill>
                  <a:schemeClr val="tx1"/>
                </a:solidFill>
              </a:rPr>
              <a:t>-</a:t>
            </a:r>
            <a:r>
              <a:rPr lang="ko-KR" altLang="en-US" sz="1000" dirty="0" smtClean="0">
                <a:solidFill>
                  <a:schemeClr val="tx1"/>
                </a:solidFill>
              </a:rPr>
              <a:t>답변서 제출</a:t>
            </a:r>
            <a:endParaRPr lang="ja-JP" altLang="en-US" sz="1000" dirty="0">
              <a:solidFill>
                <a:schemeClr val="tx1"/>
              </a:solidFill>
            </a:endParaRPr>
          </a:p>
        </p:txBody>
      </p:sp>
      <p:sp>
        <p:nvSpPr>
          <p:cNvPr id="126" name="正方形/長方形 125"/>
          <p:cNvSpPr/>
          <p:nvPr/>
        </p:nvSpPr>
        <p:spPr>
          <a:xfrm>
            <a:off x="2708366" y="4759234"/>
            <a:ext cx="1062445" cy="561703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ko-KR" altLang="en-US" sz="1000" u="sng" dirty="0" smtClean="0">
                <a:solidFill>
                  <a:schemeClr val="tx1"/>
                </a:solidFill>
              </a:rPr>
              <a:t>종합준비서면</a:t>
            </a:r>
            <a:endParaRPr lang="en-US" altLang="ja-JP" sz="1000" dirty="0" smtClean="0">
              <a:solidFill>
                <a:schemeClr val="tx1"/>
              </a:solidFill>
            </a:endParaRPr>
          </a:p>
          <a:p>
            <a:pPr>
              <a:buFontTx/>
              <a:buChar char="-"/>
              <a:defRPr/>
            </a:pPr>
            <a:r>
              <a:rPr lang="ko-KR" altLang="en-US" sz="1000" dirty="0" smtClean="0">
                <a:solidFill>
                  <a:srgbClr val="C00000"/>
                </a:solidFill>
              </a:rPr>
              <a:t>침해</a:t>
            </a:r>
            <a:r>
              <a:rPr lang="en-US" altLang="ko-KR" sz="1000" dirty="0" smtClean="0">
                <a:solidFill>
                  <a:srgbClr val="C00000"/>
                </a:solidFill>
              </a:rPr>
              <a:t>,</a:t>
            </a:r>
            <a:r>
              <a:rPr lang="ko-KR" altLang="en-US" sz="1000" dirty="0" smtClean="0">
                <a:solidFill>
                  <a:srgbClr val="C00000"/>
                </a:solidFill>
              </a:rPr>
              <a:t>무효 주장</a:t>
            </a:r>
            <a:endParaRPr lang="en-US" altLang="ko-KR" sz="1000" dirty="0" smtClean="0">
              <a:solidFill>
                <a:srgbClr val="C00000"/>
              </a:solidFill>
            </a:endParaRPr>
          </a:p>
          <a:p>
            <a:pPr>
              <a:buFontTx/>
              <a:buChar char="-"/>
              <a:defRPr/>
            </a:pPr>
            <a:r>
              <a:rPr lang="ko-KR" altLang="en-US" sz="1000" dirty="0" smtClean="0">
                <a:solidFill>
                  <a:srgbClr val="C00000"/>
                </a:solidFill>
              </a:rPr>
              <a:t>최종 기한</a:t>
            </a:r>
            <a:endParaRPr lang="en-US" altLang="ja-JP" sz="1000" dirty="0" smtClean="0">
              <a:solidFill>
                <a:srgbClr val="C00000"/>
              </a:solidFill>
            </a:endParaRPr>
          </a:p>
        </p:txBody>
      </p:sp>
      <p:sp>
        <p:nvSpPr>
          <p:cNvPr id="128" name="正方形/長方形 127"/>
          <p:cNvSpPr/>
          <p:nvPr/>
        </p:nvSpPr>
        <p:spPr>
          <a:xfrm>
            <a:off x="4140200" y="4724400"/>
            <a:ext cx="647700" cy="649288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sz="1200" b="1" dirty="0">
                <a:solidFill>
                  <a:schemeClr val="tx1"/>
                </a:solidFill>
              </a:rPr>
              <a:t>…….</a:t>
            </a:r>
            <a:endParaRPr lang="ja-JP" altLang="en-US" sz="1200" b="1" dirty="0">
              <a:solidFill>
                <a:schemeClr val="tx1"/>
              </a:solidFill>
            </a:endParaRPr>
          </a:p>
        </p:txBody>
      </p:sp>
      <p:sp>
        <p:nvSpPr>
          <p:cNvPr id="129" name="正方形/長方形 128"/>
          <p:cNvSpPr/>
          <p:nvPr/>
        </p:nvSpPr>
        <p:spPr>
          <a:xfrm>
            <a:off x="3844426" y="4759235"/>
            <a:ext cx="1432968" cy="418012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ko-KR" altLang="en-US" sz="1000" u="sng" dirty="0" smtClean="0">
                <a:solidFill>
                  <a:schemeClr val="tx1"/>
                </a:solidFill>
              </a:rPr>
              <a:t>종합준비서면</a:t>
            </a:r>
            <a:endParaRPr lang="en-US" altLang="ja-JP" sz="1000" u="sng" dirty="0" smtClean="0">
              <a:solidFill>
                <a:schemeClr val="tx1"/>
              </a:solidFill>
            </a:endParaRPr>
          </a:p>
          <a:p>
            <a:pPr marL="87313" indent="-87313">
              <a:buFontTx/>
              <a:buChar char="-"/>
              <a:defRPr/>
            </a:pPr>
            <a:r>
              <a:rPr lang="ko-KR" altLang="en-US" sz="1000" dirty="0" smtClean="0">
                <a:solidFill>
                  <a:schemeClr val="tx1"/>
                </a:solidFill>
              </a:rPr>
              <a:t>침해</a:t>
            </a:r>
            <a:r>
              <a:rPr lang="en-US" altLang="ko-KR" sz="1000" dirty="0" smtClean="0">
                <a:solidFill>
                  <a:schemeClr val="tx1"/>
                </a:solidFill>
              </a:rPr>
              <a:t>,</a:t>
            </a:r>
            <a:r>
              <a:rPr lang="ko-KR" altLang="en-US" sz="1000" dirty="0" smtClean="0">
                <a:solidFill>
                  <a:schemeClr val="tx1"/>
                </a:solidFill>
              </a:rPr>
              <a:t>무효 반박 주장</a:t>
            </a:r>
            <a:r>
              <a:rPr lang="en-US" altLang="ja-JP" sz="1000" dirty="0" smtClean="0">
                <a:solidFill>
                  <a:srgbClr val="C00000"/>
                </a:solidFill>
              </a:rPr>
              <a:t> </a:t>
            </a:r>
          </a:p>
          <a:p>
            <a:pPr>
              <a:buFontTx/>
              <a:buChar char="-"/>
              <a:defRPr/>
            </a:pPr>
            <a:endParaRPr lang="ja-JP" altLang="en-US" sz="1000" dirty="0">
              <a:solidFill>
                <a:schemeClr val="tx1"/>
              </a:solidFill>
            </a:endParaRPr>
          </a:p>
        </p:txBody>
      </p:sp>
      <p:cxnSp>
        <p:nvCxnSpPr>
          <p:cNvPr id="138" name="直線矢印コネクタ 137"/>
          <p:cNvCxnSpPr/>
          <p:nvPr/>
        </p:nvCxnSpPr>
        <p:spPr>
          <a:xfrm flipV="1">
            <a:off x="1908175" y="4005263"/>
            <a:ext cx="0" cy="719137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直線矢印コネクタ 140"/>
          <p:cNvCxnSpPr/>
          <p:nvPr/>
        </p:nvCxnSpPr>
        <p:spPr>
          <a:xfrm flipV="1">
            <a:off x="3523978" y="4031388"/>
            <a:ext cx="0" cy="719137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線矢印コネクタ 141"/>
          <p:cNvCxnSpPr/>
          <p:nvPr/>
        </p:nvCxnSpPr>
        <p:spPr>
          <a:xfrm flipV="1">
            <a:off x="4281942" y="4048806"/>
            <a:ext cx="0" cy="719137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直線矢印コネクタ 142"/>
          <p:cNvCxnSpPr/>
          <p:nvPr/>
        </p:nvCxnSpPr>
        <p:spPr>
          <a:xfrm flipV="1">
            <a:off x="1116013" y="4005263"/>
            <a:ext cx="0" cy="719137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3"/>
          <p:cNvSpPr txBox="1">
            <a:spLocks noChangeArrowheads="1"/>
          </p:cNvSpPr>
          <p:nvPr/>
        </p:nvSpPr>
        <p:spPr>
          <a:xfrm>
            <a:off x="654367" y="305664"/>
            <a:ext cx="7566523" cy="725487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1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심리 절차∙기준의 공개</a:t>
            </a:r>
            <a:r>
              <a:rPr kumimoji="1" lang="ko-KR" altLang="en-US" sz="2800" b="1" dirty="0" smtClean="0">
                <a:latin typeface="+mj-ea"/>
                <a:ea typeface="+mj-ea"/>
                <a:sym typeface="Symbol"/>
              </a:rPr>
              <a:t>와 </a:t>
            </a:r>
            <a:r>
              <a:rPr kumimoji="1" lang="ko-KR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조화</a:t>
            </a:r>
            <a:endParaRPr kumimoji="1" lang="ja-JP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70" name="屈折矢印 108"/>
          <p:cNvSpPr/>
          <p:nvPr/>
        </p:nvSpPr>
        <p:spPr>
          <a:xfrm rot="5400000" flipH="1">
            <a:off x="1280051" y="2359416"/>
            <a:ext cx="1826754" cy="647700"/>
          </a:xfrm>
          <a:prstGeom prst="bentUpArrow">
            <a:avLst>
              <a:gd name="adj1" fmla="val 17651"/>
              <a:gd name="adj2" fmla="val 20591"/>
              <a:gd name="adj3" fmla="val 26470"/>
            </a:avLst>
          </a:prstGeom>
          <a:solidFill>
            <a:srgbClr val="92D050"/>
          </a:solidFill>
          <a:ln w="9525" cap="flat" cmpd="sng" algn="ctr">
            <a:solidFill>
              <a:srgbClr val="00B050"/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kern="0">
              <a:solidFill>
                <a:sysClr val="window" lastClr="FFFFFF"/>
              </a:solidFill>
              <a:latin typeface="Calibri"/>
              <a:ea typeface="ＭＳ Ｐゴシック"/>
            </a:endParaRPr>
          </a:p>
        </p:txBody>
      </p:sp>
      <p:sp>
        <p:nvSpPr>
          <p:cNvPr id="72" name="テキスト ボックス 38"/>
          <p:cNvSpPr txBox="1">
            <a:spLocks noChangeArrowheads="1"/>
          </p:cNvSpPr>
          <p:nvPr/>
        </p:nvSpPr>
        <p:spPr bwMode="auto">
          <a:xfrm>
            <a:off x="2546302" y="1754006"/>
            <a:ext cx="857521" cy="276999"/>
          </a:xfrm>
          <a:prstGeom prst="rect">
            <a:avLst/>
          </a:prstGeom>
          <a:solidFill>
            <a:srgbClr val="CCECFF"/>
          </a:solidFill>
          <a:ln w="19050">
            <a:solidFill>
              <a:srgbClr val="00B0F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200" smtClean="0">
                <a:ea typeface="Arial Unicode MS" pitchFamily="50" charset="-128"/>
                <a:cs typeface="Arial Unicode MS" pitchFamily="50" charset="-128"/>
              </a:rPr>
              <a:t>조기 조정</a:t>
            </a:r>
            <a:endParaRPr lang="en-US" altLang="ja-JP" sz="1200" dirty="0" smtClean="0">
              <a:latin typeface="+mn-lt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93" name="テキスト ボックス 50"/>
          <p:cNvSpPr txBox="1">
            <a:spLocks noChangeArrowheads="1"/>
          </p:cNvSpPr>
          <p:nvPr/>
        </p:nvSpPr>
        <p:spPr bwMode="auto">
          <a:xfrm>
            <a:off x="5314906" y="2780891"/>
            <a:ext cx="82064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ja-JP" sz="1200" dirty="0" smtClean="0">
                <a:ea typeface="Arial Unicode MS" pitchFamily="50" charset="-128"/>
                <a:cs typeface="Arial Unicode MS" pitchFamily="50" charset="-128"/>
              </a:rPr>
              <a:t>2</a:t>
            </a:r>
            <a:r>
              <a:rPr lang="ko-KR" altLang="en-US" sz="1200" dirty="0" smtClean="0">
                <a:ea typeface="Arial Unicode MS" pitchFamily="50" charset="-128"/>
                <a:cs typeface="Arial Unicode MS" pitchFamily="50" charset="-128"/>
              </a:rPr>
              <a:t>회</a:t>
            </a:r>
            <a:endParaRPr lang="en-US" altLang="ko-KR" sz="1200" dirty="0" smtClean="0">
              <a:ea typeface="Arial Unicode MS" pitchFamily="50" charset="-128"/>
              <a:cs typeface="Arial Unicode MS" pitchFamily="50" charset="-128"/>
            </a:endParaRPr>
          </a:p>
          <a:p>
            <a:pPr algn="ctr">
              <a:defRPr/>
            </a:pPr>
            <a:r>
              <a:rPr lang="ko-KR" altLang="en-US" sz="1200" dirty="0" smtClean="0">
                <a:latin typeface="+mn-lt"/>
                <a:ea typeface="Arial Unicode MS" pitchFamily="50" charset="-128"/>
                <a:cs typeface="Arial Unicode MS" pitchFamily="50" charset="-128"/>
              </a:rPr>
              <a:t>변론기</a:t>
            </a:r>
            <a:r>
              <a:rPr lang="ko-KR" altLang="en-US" sz="1200" dirty="0">
                <a:latin typeface="+mn-lt"/>
                <a:ea typeface="Arial Unicode MS" pitchFamily="50" charset="-128"/>
                <a:cs typeface="Arial Unicode MS" pitchFamily="50" charset="-128"/>
              </a:rPr>
              <a:t>일</a:t>
            </a:r>
            <a:endParaRPr lang="en-US" altLang="ja-JP" sz="1200" dirty="0" smtClean="0">
              <a:latin typeface="+mn-lt"/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97" name="直線コネクタ 96"/>
          <p:cNvCxnSpPr>
            <a:cxnSpLocks noChangeShapeType="1"/>
          </p:cNvCxnSpPr>
          <p:nvPr/>
        </p:nvCxnSpPr>
        <p:spPr bwMode="auto">
          <a:xfrm>
            <a:off x="6263640" y="2776537"/>
            <a:ext cx="2177" cy="1220017"/>
          </a:xfrm>
          <a:prstGeom prst="line">
            <a:avLst/>
          </a:prstGeom>
          <a:noFill/>
          <a:ln w="57150" cap="rnd" algn="ctr">
            <a:solidFill>
              <a:srgbClr val="FF0000"/>
            </a:solidFill>
            <a:round/>
            <a:headEnd/>
            <a:tailEnd/>
          </a:ln>
        </p:spPr>
      </p:cxnSp>
      <p:cxnSp>
        <p:nvCxnSpPr>
          <p:cNvPr id="107" name="直線コネクタ 96"/>
          <p:cNvCxnSpPr>
            <a:cxnSpLocks noChangeShapeType="1"/>
          </p:cNvCxnSpPr>
          <p:nvPr/>
        </p:nvCxnSpPr>
        <p:spPr bwMode="auto">
          <a:xfrm>
            <a:off x="6918960" y="5177246"/>
            <a:ext cx="6531" cy="739662"/>
          </a:xfrm>
          <a:prstGeom prst="line">
            <a:avLst/>
          </a:prstGeom>
          <a:noFill/>
          <a:ln w="57150" cap="rnd" algn="ctr">
            <a:solidFill>
              <a:srgbClr val="FF0000"/>
            </a:solidFill>
            <a:round/>
            <a:headEnd/>
            <a:tailEnd/>
          </a:ln>
        </p:spPr>
      </p:cxnSp>
      <p:sp>
        <p:nvSpPr>
          <p:cNvPr id="113" name="テキスト ボックス 41"/>
          <p:cNvSpPr txBox="1">
            <a:spLocks noChangeArrowheads="1"/>
          </p:cNvSpPr>
          <p:nvPr/>
        </p:nvSpPr>
        <p:spPr bwMode="auto">
          <a:xfrm>
            <a:off x="2814184" y="4170726"/>
            <a:ext cx="6477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00" kern="0" dirty="0" smtClean="0">
                <a:solidFill>
                  <a:sysClr val="windowText" lastClr="000000"/>
                </a:solidFill>
                <a:ea typeface="ＭＳ Ｐゴシック" charset="-128"/>
              </a:rPr>
              <a:t>3weeks</a:t>
            </a:r>
            <a:endParaRPr kumimoji="0" lang="ja-JP" altLang="en-US" sz="1000" kern="0" dirty="0">
              <a:solidFill>
                <a:sysClr val="windowText" lastClr="000000"/>
              </a:solidFill>
              <a:ea typeface="ＭＳ Ｐゴシック" charset="-128"/>
            </a:endParaRPr>
          </a:p>
        </p:txBody>
      </p:sp>
      <p:sp>
        <p:nvSpPr>
          <p:cNvPr id="114" name="テキスト ボックス 41"/>
          <p:cNvSpPr txBox="1">
            <a:spLocks noChangeArrowheads="1"/>
          </p:cNvSpPr>
          <p:nvPr/>
        </p:nvSpPr>
        <p:spPr bwMode="auto">
          <a:xfrm>
            <a:off x="3563122" y="4214269"/>
            <a:ext cx="6477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000" kern="0" dirty="0" smtClean="0">
                <a:solidFill>
                  <a:sysClr val="windowText" lastClr="000000"/>
                </a:solidFill>
                <a:ea typeface="ＭＳ Ｐゴシック" charset="-128"/>
              </a:rPr>
              <a:t>3weeks</a:t>
            </a:r>
            <a:endParaRPr kumimoji="0" lang="ja-JP" altLang="en-US" sz="1000" kern="0" dirty="0">
              <a:solidFill>
                <a:sysClr val="windowText" lastClr="000000"/>
              </a:solidFill>
              <a:ea typeface="ＭＳ Ｐゴシック" charset="-128"/>
            </a:endParaRPr>
          </a:p>
        </p:txBody>
      </p:sp>
      <p:sp>
        <p:nvSpPr>
          <p:cNvPr id="116" name="正方形/長方形 125"/>
          <p:cNvSpPr/>
          <p:nvPr/>
        </p:nvSpPr>
        <p:spPr>
          <a:xfrm>
            <a:off x="3851274" y="5305382"/>
            <a:ext cx="1426119" cy="418344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ko-KR" altLang="en-US" sz="1000" dirty="0" smtClean="0">
                <a:solidFill>
                  <a:schemeClr val="tx1"/>
                </a:solidFill>
              </a:rPr>
              <a:t>전문가 증인 신청 기한</a:t>
            </a:r>
            <a:r>
              <a:rPr lang="en-US" altLang="ko-KR" sz="1000" dirty="0" smtClean="0">
                <a:solidFill>
                  <a:schemeClr val="tx1"/>
                </a:solidFill>
              </a:rPr>
              <a:t>, </a:t>
            </a:r>
            <a:r>
              <a:rPr lang="ko-KR" altLang="en-US" sz="1000" dirty="0" smtClean="0">
                <a:solidFill>
                  <a:schemeClr val="tx1"/>
                </a:solidFill>
              </a:rPr>
              <a:t>전문가 진술서 제출</a:t>
            </a:r>
            <a:endParaRPr lang="en-US" altLang="ja-JP" sz="1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951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파랑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사용자 지정 2">
      <a:majorFont>
        <a:latin typeface="Arial"/>
        <a:ea typeface="맑은 고딕"/>
        <a:cs typeface=""/>
      </a:majorFont>
      <a:minorFont>
        <a:latin typeface="Calibri"/>
        <a:ea typeface="맑은 고딕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6717</TotalTime>
  <Words>769</Words>
  <Application>Microsoft Office PowerPoint</Application>
  <PresentationFormat>화면 슬라이드 쇼(4:3)</PresentationFormat>
  <Paragraphs>203</Paragraphs>
  <Slides>10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2" baseType="lpstr">
      <vt:lpstr>Office 테마</vt:lpstr>
      <vt:lpstr>디자인 사용자 지정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Minseok Kim</dc:creator>
  <cp:lastModifiedBy>Windows 사용자</cp:lastModifiedBy>
  <cp:revision>653</cp:revision>
  <dcterms:created xsi:type="dcterms:W3CDTF">2015-09-22T01:59:54Z</dcterms:created>
  <dcterms:modified xsi:type="dcterms:W3CDTF">2016-06-11T16:04:55Z</dcterms:modified>
</cp:coreProperties>
</file>