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4348" r:id="rId1"/>
    <p:sldMasterId id="2147484360" r:id="rId2"/>
    <p:sldMasterId id="2147484380" r:id="rId3"/>
    <p:sldMasterId id="2147484393" r:id="rId4"/>
  </p:sldMasterIdLst>
  <p:notesMasterIdLst>
    <p:notesMasterId r:id="rId23"/>
  </p:notesMasterIdLst>
  <p:handoutMasterIdLst>
    <p:handoutMasterId r:id="rId24"/>
  </p:handoutMasterIdLst>
  <p:sldIdLst>
    <p:sldId id="954" r:id="rId5"/>
    <p:sldId id="956" r:id="rId6"/>
    <p:sldId id="617" r:id="rId7"/>
    <p:sldId id="958" r:id="rId8"/>
    <p:sldId id="394" r:id="rId9"/>
    <p:sldId id="959" r:id="rId10"/>
    <p:sldId id="585" r:id="rId11"/>
    <p:sldId id="591" r:id="rId12"/>
    <p:sldId id="960" r:id="rId13"/>
    <p:sldId id="961" r:id="rId14"/>
    <p:sldId id="608" r:id="rId15"/>
    <p:sldId id="612" r:id="rId16"/>
    <p:sldId id="613" r:id="rId17"/>
    <p:sldId id="615" r:id="rId18"/>
    <p:sldId id="955" r:id="rId19"/>
    <p:sldId id="270" r:id="rId20"/>
    <p:sldId id="317" r:id="rId21"/>
    <p:sldId id="606" r:id="rId22"/>
  </p:sldIdLst>
  <p:sldSz cx="9906000" cy="6858000" type="A4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>
          <p15:clr>
            <a:srgbClr val="A4A3A4"/>
          </p15:clr>
        </p15:guide>
        <p15:guide id="2" pos="6023">
          <p15:clr>
            <a:srgbClr val="A4A3A4"/>
          </p15:clr>
        </p15:guide>
        <p15:guide id="3" pos="2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90E"/>
    <a:srgbClr val="F08705"/>
    <a:srgbClr val="E9F1F3"/>
    <a:srgbClr val="0000FF"/>
    <a:srgbClr val="032850"/>
    <a:srgbClr val="CEE3E4"/>
    <a:srgbClr val="4C1B12"/>
    <a:srgbClr val="F7DEAB"/>
    <a:srgbClr val="FBE8D5"/>
    <a:srgbClr val="682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25" autoAdjust="0"/>
    <p:restoredTop sz="97425" autoAdjust="0"/>
  </p:normalViewPr>
  <p:slideViewPr>
    <p:cSldViewPr>
      <p:cViewPr varScale="1">
        <p:scale>
          <a:sx n="143" d="100"/>
          <a:sy n="143" d="100"/>
        </p:scale>
        <p:origin x="138" y="528"/>
      </p:cViewPr>
      <p:guideLst>
        <p:guide orient="horz" pos="890"/>
        <p:guide pos="6023"/>
        <p:guide pos="2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643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80A86DCC-5466-4636-A12F-B074375B841B}" type="datetimeFigureOut">
              <a:rPr lang="ko-KR" altLang="en-US" smtClean="0"/>
              <a:t>2022-10-17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643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DED90209-C248-4721-BD1A-556366A653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592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448" cy="4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643" y="0"/>
            <a:ext cx="2945448" cy="4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14C2A651-3D4E-4584-B145-38EF380C10BD}" type="datetimeFigureOut">
              <a:rPr lang="ko-KR" altLang="en-US"/>
              <a:pPr>
                <a:defRPr/>
              </a:pPr>
              <a:t>2022-10-17</a:t>
            </a:fld>
            <a:endParaRPr lang="en-US" altLang="ko-KR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85" y="4715192"/>
            <a:ext cx="5437506" cy="446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dirty="0"/>
              <a:t>마스터 텍스트 스타일을 편집합니다</a:t>
            </a:r>
          </a:p>
          <a:p>
            <a:pPr lvl="1"/>
            <a:r>
              <a:rPr lang="ko-KR" altLang="en-US" noProof="0" dirty="0"/>
              <a:t>둘째 수준</a:t>
            </a:r>
          </a:p>
          <a:p>
            <a:pPr lvl="2"/>
            <a:r>
              <a:rPr lang="ko-KR" altLang="en-US" noProof="0" dirty="0"/>
              <a:t>셋째 수준</a:t>
            </a:r>
          </a:p>
          <a:p>
            <a:pPr lvl="3"/>
            <a:r>
              <a:rPr lang="ko-KR" altLang="en-US" noProof="0" dirty="0"/>
              <a:t>넷째 수준</a:t>
            </a:r>
          </a:p>
          <a:p>
            <a:pPr lvl="4"/>
            <a:r>
              <a:rPr lang="ko-KR" altLang="en-US" noProof="0" dirty="0"/>
              <a:t>다섯째 수준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800"/>
            <a:ext cx="2945448" cy="49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2" tIns="45656" rIns="91312" bIns="4565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643" y="9428800"/>
            <a:ext cx="2945448" cy="49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2" tIns="45656" rIns="91312" bIns="4565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B519983-B711-4538-A0B2-119E8EF1CD9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1614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120">
              <a:defRPr/>
            </a:pPr>
            <a:r>
              <a:rPr lang="ko-KR" altLang="en-US" b="1" dirty="0"/>
              <a:t>□ 대법원 </a:t>
            </a:r>
            <a:r>
              <a:rPr lang="en-US" altLang="ko-KR" b="1" dirty="0"/>
              <a:t>2017</a:t>
            </a:r>
            <a:r>
              <a:rPr lang="ko-KR" altLang="en-US" b="1" dirty="0"/>
              <a:t>다</a:t>
            </a:r>
            <a:r>
              <a:rPr lang="en-US" altLang="ko-KR" b="1" dirty="0"/>
              <a:t>212095 </a:t>
            </a:r>
            <a:r>
              <a:rPr lang="ko-KR" altLang="en-US" b="1" dirty="0"/>
              <a:t>파기환송</a:t>
            </a:r>
            <a:r>
              <a:rPr lang="en-US" altLang="ko-KR" b="1" dirty="0"/>
              <a:t>(</a:t>
            </a:r>
            <a:r>
              <a:rPr lang="ko-KR" altLang="en-US" b="1" dirty="0"/>
              <a:t>최초의</a:t>
            </a:r>
            <a:r>
              <a:rPr lang="ko-KR" altLang="en-US" b="1" baseline="0" dirty="0"/>
              <a:t> 게임 저작권 침해 인정 사례</a:t>
            </a:r>
            <a:r>
              <a:rPr lang="en-US" altLang="ko-KR" b="1" dirty="0"/>
              <a:t>)</a:t>
            </a:r>
          </a:p>
          <a:p>
            <a:pPr lvl="0" latinLnBrk="1"/>
            <a:r>
              <a:rPr lang="en-US" altLang="ko-KR" b="1" dirty="0">
                <a:latin typeface="+mn-lt"/>
                <a:ea typeface="+mn-ea"/>
              </a:rPr>
              <a:t>1. </a:t>
            </a:r>
            <a:r>
              <a:rPr lang="ko-KR" altLang="ko-KR" b="1" dirty="0">
                <a:latin typeface="+mn-lt"/>
                <a:ea typeface="+mn-ea"/>
              </a:rPr>
              <a:t>게임물의 </a:t>
            </a:r>
            <a:r>
              <a:rPr lang="ko-KR" altLang="ko-KR" b="1" dirty="0" err="1">
                <a:latin typeface="+mn-lt"/>
                <a:ea typeface="+mn-ea"/>
              </a:rPr>
              <a:t>창작성</a:t>
            </a:r>
            <a:r>
              <a:rPr lang="ko-KR" altLang="ko-KR" b="1" dirty="0">
                <a:latin typeface="+mn-lt"/>
                <a:ea typeface="+mn-ea"/>
              </a:rPr>
              <a:t> 및 실질적 유사성 판단 기준</a:t>
            </a:r>
            <a:endParaRPr lang="ko-KR" altLang="ko-KR" dirty="0">
              <a:latin typeface="+mn-lt"/>
              <a:ea typeface="+mn-ea"/>
            </a:endParaRPr>
          </a:p>
          <a:p>
            <a:pPr lvl="0" latinLnBrk="1"/>
            <a:r>
              <a:rPr lang="ko-KR" altLang="ko-KR" dirty="0" err="1">
                <a:latin typeface="+mn-lt"/>
                <a:ea typeface="+mn-ea"/>
              </a:rPr>
              <a:t>게임물은</a:t>
            </a:r>
            <a:r>
              <a:rPr lang="ko-KR" altLang="ko-KR" dirty="0">
                <a:latin typeface="+mn-lt"/>
                <a:ea typeface="+mn-ea"/>
              </a:rPr>
              <a:t> 저작자의 제작 의도와 시나리오를 기술적으로 구현하는 과정에서 다양한 구성요소들을 선택∙배열하고 조합함으로써 다른 </a:t>
            </a:r>
            <a:r>
              <a:rPr lang="ko-KR" altLang="ko-KR" dirty="0" err="1">
                <a:latin typeface="+mn-lt"/>
                <a:ea typeface="+mn-ea"/>
              </a:rPr>
              <a:t>게임물과</a:t>
            </a:r>
            <a:r>
              <a:rPr lang="ko-KR" altLang="ko-KR" dirty="0">
                <a:latin typeface="+mn-lt"/>
                <a:ea typeface="+mn-ea"/>
              </a:rPr>
              <a:t> 확연히 구별되는 특징이나 개성이 나타날 수 있음</a:t>
            </a:r>
          </a:p>
          <a:p>
            <a:pPr lvl="0" latinLnBrk="1"/>
            <a:r>
              <a:rPr lang="ko-KR" altLang="ko-KR" dirty="0">
                <a:latin typeface="+mn-lt"/>
                <a:ea typeface="+mn-ea"/>
              </a:rPr>
              <a:t>게임물의 </a:t>
            </a:r>
            <a:r>
              <a:rPr lang="ko-KR" altLang="ko-KR" b="1" u="sng" dirty="0" err="1">
                <a:latin typeface="+mn-lt"/>
                <a:ea typeface="+mn-ea"/>
              </a:rPr>
              <a:t>창작성</a:t>
            </a:r>
            <a:r>
              <a:rPr lang="ko-KR" altLang="ko-KR" b="1" u="sng" dirty="0">
                <a:latin typeface="+mn-lt"/>
                <a:ea typeface="+mn-ea"/>
              </a:rPr>
              <a:t> 여부를 판단함에는</a:t>
            </a:r>
            <a:r>
              <a:rPr lang="ko-KR" altLang="ko-KR" dirty="0">
                <a:latin typeface="+mn-lt"/>
                <a:ea typeface="+mn-ea"/>
              </a:rPr>
              <a:t> ① </a:t>
            </a:r>
            <a:r>
              <a:rPr lang="ko-KR" altLang="ko-KR" u="sng" dirty="0" err="1">
                <a:latin typeface="+mn-lt"/>
                <a:ea typeface="+mn-ea"/>
              </a:rPr>
              <a:t>게임물을</a:t>
            </a:r>
            <a:r>
              <a:rPr lang="ko-KR" altLang="ko-KR" u="sng" dirty="0">
                <a:latin typeface="+mn-lt"/>
                <a:ea typeface="+mn-ea"/>
              </a:rPr>
              <a:t> 구성하는 구성요소들 각각의 </a:t>
            </a:r>
            <a:r>
              <a:rPr lang="ko-KR" altLang="ko-KR" u="sng" dirty="0" err="1">
                <a:latin typeface="+mn-lt"/>
                <a:ea typeface="+mn-ea"/>
              </a:rPr>
              <a:t>창작성</a:t>
            </a:r>
            <a:r>
              <a:rPr lang="ko-KR" altLang="ko-KR" dirty="0" err="1">
                <a:latin typeface="+mn-lt"/>
                <a:ea typeface="+mn-ea"/>
              </a:rPr>
              <a:t>을</a:t>
            </a:r>
            <a:r>
              <a:rPr lang="ko-KR" altLang="ko-KR" dirty="0">
                <a:latin typeface="+mn-lt"/>
                <a:ea typeface="+mn-ea"/>
              </a:rPr>
              <a:t> 고려함은 물론이고</a:t>
            </a:r>
            <a:r>
              <a:rPr lang="en-US" altLang="ko-KR" dirty="0">
                <a:latin typeface="+mn-lt"/>
                <a:ea typeface="+mn-ea"/>
              </a:rPr>
              <a:t>, </a:t>
            </a:r>
            <a:r>
              <a:rPr lang="ko-KR" altLang="ko-KR" dirty="0">
                <a:latin typeface="+mn-lt"/>
                <a:ea typeface="+mn-ea"/>
              </a:rPr>
              <a:t>② </a:t>
            </a:r>
            <a:r>
              <a:rPr lang="ko-KR" altLang="ko-KR" u="sng" dirty="0">
                <a:latin typeface="+mn-lt"/>
                <a:ea typeface="+mn-ea"/>
              </a:rPr>
              <a:t>구성요소들이 일정한 제작 의도와 시나리오에 따라 기술적으로 구현되는 과정에서 선택∙배열되고 조합됨에 따라 전체적으로 어우러져 그 </a:t>
            </a:r>
            <a:r>
              <a:rPr lang="ko-KR" altLang="ko-KR" u="sng" dirty="0" err="1">
                <a:latin typeface="+mn-lt"/>
                <a:ea typeface="+mn-ea"/>
              </a:rPr>
              <a:t>게임물</a:t>
            </a:r>
            <a:r>
              <a:rPr lang="ko-KR" altLang="ko-KR" u="sng" dirty="0">
                <a:latin typeface="+mn-lt"/>
                <a:ea typeface="+mn-ea"/>
              </a:rPr>
              <a:t> 자체가 다른 </a:t>
            </a:r>
            <a:r>
              <a:rPr lang="ko-KR" altLang="ko-KR" u="sng" dirty="0" err="1">
                <a:latin typeface="+mn-lt"/>
                <a:ea typeface="+mn-ea"/>
              </a:rPr>
              <a:t>게임물과</a:t>
            </a:r>
            <a:r>
              <a:rPr lang="ko-KR" altLang="ko-KR" u="sng" dirty="0">
                <a:latin typeface="+mn-lt"/>
                <a:ea typeface="+mn-ea"/>
              </a:rPr>
              <a:t> 구별되는 창작적 개성</a:t>
            </a:r>
            <a:r>
              <a:rPr lang="ko-KR" altLang="ko-KR" dirty="0">
                <a:latin typeface="+mn-lt"/>
                <a:ea typeface="+mn-ea"/>
              </a:rPr>
              <a:t>을 가지고 저작물로서 보호를 받을 정도에 이르렀는지도 고려해야 함</a:t>
            </a:r>
          </a:p>
          <a:p>
            <a:pPr lvl="0" latinLnBrk="1"/>
            <a:r>
              <a:rPr lang="ko-KR" altLang="ko-KR" dirty="0">
                <a:latin typeface="+mn-lt"/>
                <a:ea typeface="+mn-ea"/>
              </a:rPr>
              <a:t>두 저작물에 </a:t>
            </a:r>
            <a:r>
              <a:rPr lang="ko-KR" altLang="ko-KR" b="1" u="sng" dirty="0">
                <a:latin typeface="+mn-lt"/>
                <a:ea typeface="+mn-ea"/>
              </a:rPr>
              <a:t>실질적 유사성이 있는지를 판단할 때에는</a:t>
            </a:r>
            <a:r>
              <a:rPr lang="ko-KR" altLang="ko-KR" u="sng" dirty="0">
                <a:latin typeface="+mn-lt"/>
                <a:ea typeface="+mn-ea"/>
              </a:rPr>
              <a:t> 창작적인 표현형식에 해당하는 것만을 가지고 대비해 보아야 함</a:t>
            </a:r>
            <a:r>
              <a:rPr lang="en-US" altLang="ko-KR" dirty="0">
                <a:latin typeface="+mn-lt"/>
                <a:ea typeface="+mn-ea"/>
              </a:rPr>
              <a:t>(</a:t>
            </a:r>
            <a:r>
              <a:rPr lang="ko-KR" altLang="ko-KR" dirty="0">
                <a:latin typeface="+mn-lt"/>
                <a:ea typeface="+mn-ea"/>
              </a:rPr>
              <a:t>대법원</a:t>
            </a:r>
            <a:r>
              <a:rPr lang="en-US" altLang="ko-KR" dirty="0">
                <a:latin typeface="+mn-lt"/>
                <a:ea typeface="+mn-ea"/>
              </a:rPr>
              <a:t> 2013. 8. 22. </a:t>
            </a:r>
            <a:r>
              <a:rPr lang="ko-KR" altLang="ko-KR" dirty="0">
                <a:latin typeface="+mn-lt"/>
                <a:ea typeface="+mn-ea"/>
              </a:rPr>
              <a:t>선고</a:t>
            </a:r>
            <a:r>
              <a:rPr lang="en-US" altLang="ko-KR" dirty="0">
                <a:latin typeface="+mn-lt"/>
                <a:ea typeface="+mn-ea"/>
              </a:rPr>
              <a:t> 2011</a:t>
            </a:r>
            <a:r>
              <a:rPr lang="ko-KR" altLang="ko-KR" dirty="0">
                <a:latin typeface="+mn-lt"/>
                <a:ea typeface="+mn-ea"/>
              </a:rPr>
              <a:t>도</a:t>
            </a:r>
            <a:r>
              <a:rPr lang="en-US" altLang="ko-KR" dirty="0">
                <a:latin typeface="+mn-lt"/>
                <a:ea typeface="+mn-ea"/>
              </a:rPr>
              <a:t>3599 </a:t>
            </a:r>
            <a:r>
              <a:rPr lang="ko-KR" altLang="ko-KR" dirty="0">
                <a:latin typeface="+mn-lt"/>
                <a:ea typeface="+mn-ea"/>
              </a:rPr>
              <a:t>판결 참조</a:t>
            </a:r>
            <a:r>
              <a:rPr lang="en-US" altLang="ko-KR" dirty="0">
                <a:latin typeface="+mn-lt"/>
                <a:ea typeface="+mn-ea"/>
              </a:rPr>
              <a:t>)</a:t>
            </a:r>
            <a:endParaRPr lang="ko-KR" altLang="ko-KR" dirty="0">
              <a:latin typeface="+mn-lt"/>
              <a:ea typeface="+mn-ea"/>
            </a:endParaRPr>
          </a:p>
          <a:p>
            <a:pPr latinLnBrk="1"/>
            <a:r>
              <a:rPr lang="en-US" altLang="ko-KR" dirty="0">
                <a:latin typeface="+mn-lt"/>
                <a:ea typeface="+mn-ea"/>
              </a:rPr>
              <a:t> </a:t>
            </a:r>
            <a:endParaRPr lang="ko-KR" altLang="ko-KR" dirty="0">
              <a:latin typeface="+mn-lt"/>
              <a:ea typeface="+mn-ea"/>
            </a:endParaRPr>
          </a:p>
          <a:p>
            <a:pPr lvl="0" latinLnBrk="1"/>
            <a:r>
              <a:rPr lang="en-US" altLang="ko-KR" b="1" dirty="0">
                <a:latin typeface="+mn-lt"/>
                <a:ea typeface="+mn-ea"/>
              </a:rPr>
              <a:t>2. </a:t>
            </a:r>
            <a:r>
              <a:rPr lang="ko-KR" altLang="ko-KR" b="1" dirty="0">
                <a:latin typeface="+mn-lt"/>
                <a:ea typeface="+mn-ea"/>
              </a:rPr>
              <a:t>원고 게임물의 </a:t>
            </a:r>
            <a:r>
              <a:rPr lang="ko-KR" altLang="ko-KR" b="1" dirty="0" err="1">
                <a:latin typeface="+mn-lt"/>
                <a:ea typeface="+mn-ea"/>
              </a:rPr>
              <a:t>창작성</a:t>
            </a:r>
            <a:r>
              <a:rPr lang="ko-KR" altLang="ko-KR" b="1" dirty="0">
                <a:latin typeface="+mn-lt"/>
                <a:ea typeface="+mn-ea"/>
              </a:rPr>
              <a:t> 인정</a:t>
            </a:r>
            <a:endParaRPr lang="ko-KR" altLang="ko-KR" dirty="0">
              <a:latin typeface="+mn-lt"/>
              <a:ea typeface="+mn-ea"/>
            </a:endParaRPr>
          </a:p>
          <a:p>
            <a:pPr lvl="0" latinLnBrk="1"/>
            <a:r>
              <a:rPr lang="ko-KR" altLang="ko-KR" dirty="0">
                <a:latin typeface="+mn-lt"/>
                <a:ea typeface="+mn-ea"/>
              </a:rPr>
              <a:t>기존에도 매치</a:t>
            </a:r>
            <a:r>
              <a:rPr lang="en-US" altLang="ko-KR" dirty="0">
                <a:latin typeface="+mn-lt"/>
                <a:ea typeface="+mn-ea"/>
              </a:rPr>
              <a:t>-3-</a:t>
            </a:r>
            <a:r>
              <a:rPr lang="ko-KR" altLang="ko-KR" dirty="0">
                <a:latin typeface="+mn-lt"/>
                <a:ea typeface="+mn-ea"/>
              </a:rPr>
              <a:t>게임의 형식이 있었으나</a:t>
            </a:r>
            <a:r>
              <a:rPr lang="en-US" altLang="ko-KR" dirty="0">
                <a:latin typeface="+mn-lt"/>
                <a:ea typeface="+mn-ea"/>
              </a:rPr>
              <a:t>, </a:t>
            </a:r>
            <a:r>
              <a:rPr lang="ko-KR" altLang="ko-KR" dirty="0">
                <a:latin typeface="+mn-lt"/>
                <a:ea typeface="+mn-ea"/>
              </a:rPr>
              <a:t>원고 </a:t>
            </a:r>
            <a:r>
              <a:rPr lang="ko-KR" altLang="ko-KR" dirty="0" err="1">
                <a:latin typeface="+mn-lt"/>
                <a:ea typeface="+mn-ea"/>
              </a:rPr>
              <a:t>게임물은</a:t>
            </a:r>
            <a:r>
              <a:rPr lang="ko-KR" altLang="ko-KR" dirty="0">
                <a:latin typeface="+mn-lt"/>
                <a:ea typeface="+mn-ea"/>
              </a:rPr>
              <a:t> </a:t>
            </a:r>
            <a:r>
              <a:rPr lang="en-US" altLang="ko-KR" dirty="0">
                <a:latin typeface="+mn-lt"/>
                <a:ea typeface="+mn-ea"/>
              </a:rPr>
              <a:t>‘</a:t>
            </a:r>
            <a:r>
              <a:rPr lang="ko-KR" altLang="ko-KR" dirty="0">
                <a:latin typeface="+mn-lt"/>
                <a:ea typeface="+mn-ea"/>
              </a:rPr>
              <a:t>농장</a:t>
            </a:r>
            <a:r>
              <a:rPr lang="en-US" altLang="ko-KR" dirty="0">
                <a:latin typeface="+mn-lt"/>
                <a:ea typeface="+mn-ea"/>
              </a:rPr>
              <a:t>(Farm)’</a:t>
            </a:r>
            <a:r>
              <a:rPr lang="ko-KR" altLang="ko-KR" dirty="0">
                <a:latin typeface="+mn-lt"/>
                <a:ea typeface="+mn-ea"/>
              </a:rPr>
              <a:t>을 일체감 있게 표현한 게임이라는 점에서 기존에 존재하던 </a:t>
            </a:r>
            <a:r>
              <a:rPr lang="ko-KR" altLang="ko-KR" dirty="0" err="1">
                <a:latin typeface="+mn-lt"/>
                <a:ea typeface="+mn-ea"/>
              </a:rPr>
              <a:t>게임물과</a:t>
            </a:r>
            <a:r>
              <a:rPr lang="ko-KR" altLang="ko-KR" dirty="0">
                <a:latin typeface="+mn-lt"/>
                <a:ea typeface="+mn-ea"/>
              </a:rPr>
              <a:t> 구별되는 특징이 있음</a:t>
            </a:r>
          </a:p>
          <a:p>
            <a:pPr lvl="0" latinLnBrk="1"/>
            <a:r>
              <a:rPr lang="ko-KR" altLang="ko-KR" dirty="0">
                <a:latin typeface="+mn-lt"/>
                <a:ea typeface="+mn-ea"/>
              </a:rPr>
              <a:t>히어로모드</a:t>
            </a:r>
            <a:r>
              <a:rPr lang="en-US" altLang="ko-KR" dirty="0">
                <a:latin typeface="+mn-lt"/>
                <a:ea typeface="+mn-ea"/>
              </a:rPr>
              <a:t>, </a:t>
            </a:r>
            <a:r>
              <a:rPr lang="ko-KR" altLang="ko-KR" dirty="0">
                <a:latin typeface="+mn-lt"/>
                <a:ea typeface="+mn-ea"/>
              </a:rPr>
              <a:t>전투 레벨</a:t>
            </a:r>
            <a:r>
              <a:rPr lang="en-US" altLang="ko-KR" dirty="0">
                <a:latin typeface="+mn-lt"/>
                <a:ea typeface="+mn-ea"/>
              </a:rPr>
              <a:t>, </a:t>
            </a:r>
            <a:r>
              <a:rPr lang="ko-KR" altLang="ko-KR" dirty="0">
                <a:latin typeface="+mn-lt"/>
                <a:ea typeface="+mn-ea"/>
              </a:rPr>
              <a:t>알 모으기 규칙 등을 단계별로 순차 도입하여</a:t>
            </a:r>
            <a:r>
              <a:rPr lang="en-US" altLang="ko-KR" dirty="0">
                <a:latin typeface="+mn-lt"/>
                <a:ea typeface="+mn-ea"/>
              </a:rPr>
              <a:t>, </a:t>
            </a:r>
            <a:r>
              <a:rPr lang="ko-KR" altLang="ko-KR" dirty="0">
                <a:latin typeface="+mn-lt"/>
                <a:ea typeface="+mn-ea"/>
              </a:rPr>
              <a:t>앞 단계에서 추가된 특수 규칙이 이후 단계에서 추가∙변경되거나 다른 규칙과 조합되어 새로운 난이도를 만들어 내기 때문에 게임 전개와 표현형식에 영향을 미치게 됨</a:t>
            </a:r>
          </a:p>
          <a:p>
            <a:pPr lvl="0" latinLnBrk="1"/>
            <a:r>
              <a:rPr lang="ko-KR" altLang="ko-KR" dirty="0">
                <a:latin typeface="+mn-lt"/>
                <a:ea typeface="+mn-ea"/>
              </a:rPr>
              <a:t>작은 </a:t>
            </a:r>
            <a:r>
              <a:rPr lang="ko-KR" altLang="ko-KR" dirty="0" err="1">
                <a:latin typeface="+mn-lt"/>
                <a:ea typeface="+mn-ea"/>
              </a:rPr>
              <a:t>스마트폰</a:t>
            </a:r>
            <a:r>
              <a:rPr lang="ko-KR" altLang="ko-KR" dirty="0">
                <a:latin typeface="+mn-lt"/>
                <a:ea typeface="+mn-ea"/>
              </a:rPr>
              <a:t> 화면에서 효과적으로 게임 내용을 구현하면서 사용자가 쉽고 재미있게 </a:t>
            </a:r>
            <a:r>
              <a:rPr lang="ko-KR" altLang="ko-KR" dirty="0" err="1">
                <a:latin typeface="+mn-lt"/>
                <a:ea typeface="+mn-ea"/>
              </a:rPr>
              <a:t>게임할</a:t>
            </a:r>
            <a:r>
              <a:rPr lang="ko-KR" altLang="ko-KR" dirty="0">
                <a:latin typeface="+mn-lt"/>
                <a:ea typeface="+mn-ea"/>
              </a:rPr>
              <a:t> 수 있도록</a:t>
            </a:r>
            <a:r>
              <a:rPr lang="en-US" altLang="ko-KR" dirty="0">
                <a:latin typeface="+mn-lt"/>
                <a:ea typeface="+mn-ea"/>
              </a:rPr>
              <a:t>, </a:t>
            </a:r>
            <a:r>
              <a:rPr lang="ko-KR" altLang="ko-KR" dirty="0">
                <a:latin typeface="+mn-lt"/>
                <a:ea typeface="+mn-ea"/>
              </a:rPr>
              <a:t>입체감 있는 다양한 요소들을 결합하여 표현함</a:t>
            </a:r>
            <a:r>
              <a:rPr lang="en-US" altLang="ko-KR" dirty="0">
                <a:latin typeface="+mn-lt"/>
                <a:ea typeface="+mn-ea"/>
              </a:rPr>
              <a:t>(</a:t>
            </a:r>
            <a:r>
              <a:rPr lang="ko-KR" altLang="ko-KR" dirty="0" err="1">
                <a:latin typeface="+mn-lt"/>
                <a:ea typeface="+mn-ea"/>
              </a:rPr>
              <a:t>맵</a:t>
            </a:r>
            <a:r>
              <a:rPr lang="ko-KR" altLang="ko-KR" dirty="0">
                <a:latin typeface="+mn-lt"/>
                <a:ea typeface="+mn-ea"/>
              </a:rPr>
              <a:t> 화면 단계를 나타내는 </a:t>
            </a:r>
            <a:r>
              <a:rPr lang="ko-KR" altLang="ko-KR" dirty="0" err="1">
                <a:latin typeface="+mn-lt"/>
                <a:ea typeface="+mn-ea"/>
              </a:rPr>
              <a:t>노드</a:t>
            </a:r>
            <a:r>
              <a:rPr lang="en-US" altLang="ko-KR" dirty="0">
                <a:latin typeface="+mn-lt"/>
                <a:ea typeface="+mn-ea"/>
              </a:rPr>
              <a:t>, </a:t>
            </a:r>
            <a:r>
              <a:rPr lang="ko-KR" altLang="ko-KR" dirty="0">
                <a:latin typeface="+mn-lt"/>
                <a:ea typeface="+mn-ea"/>
              </a:rPr>
              <a:t>목표 달성에 도움되는 </a:t>
            </a:r>
            <a:r>
              <a:rPr lang="ko-KR" altLang="ko-KR" dirty="0" err="1">
                <a:latin typeface="+mn-lt"/>
                <a:ea typeface="+mn-ea"/>
              </a:rPr>
              <a:t>부스터</a:t>
            </a:r>
            <a:r>
              <a:rPr lang="ko-KR" altLang="ko-KR" dirty="0">
                <a:latin typeface="+mn-lt"/>
                <a:ea typeface="+mn-ea"/>
              </a:rPr>
              <a:t> 등</a:t>
            </a:r>
            <a:r>
              <a:rPr lang="en-US" altLang="ko-KR" dirty="0">
                <a:latin typeface="+mn-lt"/>
                <a:ea typeface="+mn-ea"/>
              </a:rPr>
              <a:t>)</a:t>
            </a:r>
            <a:endParaRPr lang="ko-KR" altLang="ko-KR" dirty="0">
              <a:latin typeface="+mn-lt"/>
              <a:ea typeface="+mn-ea"/>
            </a:endParaRPr>
          </a:p>
          <a:p>
            <a:pPr lvl="0" latinLnBrk="1"/>
            <a:r>
              <a:rPr lang="ko-KR" altLang="ko-KR" u="sng" dirty="0">
                <a:latin typeface="+mn-lt"/>
                <a:ea typeface="+mn-ea"/>
              </a:rPr>
              <a:t>원고 게임물의 개발자가 그 동안 축적된 게임 개발 경험과 지식을 바탕으로 원고 게임물의 성격에 비추어 필요하다고 판단된 요소들을 선택하여 나름대로의 제작의도에 따라 배열∙조합함으로써</a:t>
            </a:r>
            <a:r>
              <a:rPr lang="en-US" altLang="ko-KR" u="sng" dirty="0">
                <a:latin typeface="+mn-lt"/>
                <a:ea typeface="+mn-ea"/>
              </a:rPr>
              <a:t>, </a:t>
            </a:r>
            <a:r>
              <a:rPr lang="ko-KR" altLang="ko-KR" b="1" u="sng" dirty="0">
                <a:latin typeface="+mn-lt"/>
                <a:ea typeface="+mn-ea"/>
              </a:rPr>
              <a:t>원고 </a:t>
            </a:r>
            <a:r>
              <a:rPr lang="ko-KR" altLang="ko-KR" b="1" u="sng" dirty="0" err="1">
                <a:latin typeface="+mn-lt"/>
                <a:ea typeface="+mn-ea"/>
              </a:rPr>
              <a:t>게임물은</a:t>
            </a:r>
            <a:r>
              <a:rPr lang="ko-KR" altLang="ko-KR" b="1" u="sng" dirty="0">
                <a:latin typeface="+mn-lt"/>
                <a:ea typeface="+mn-ea"/>
              </a:rPr>
              <a:t> 개별 구성요소의 </a:t>
            </a:r>
            <a:r>
              <a:rPr lang="ko-KR" altLang="ko-KR" b="1" u="sng" dirty="0" err="1">
                <a:latin typeface="+mn-lt"/>
                <a:ea typeface="+mn-ea"/>
              </a:rPr>
              <a:t>창작성</a:t>
            </a:r>
            <a:r>
              <a:rPr lang="ko-KR" altLang="ko-KR" b="1" u="sng" dirty="0">
                <a:latin typeface="+mn-lt"/>
                <a:ea typeface="+mn-ea"/>
              </a:rPr>
              <a:t> 인정 여부와 별개로 특정한 제작 의도와 시나리오에 따라 기술적으로 구현된 주요한 구성요소들이 선택∙배열되고 유기적인 조합</a:t>
            </a:r>
            <a:r>
              <a:rPr lang="ko-KR" altLang="ko-KR" u="sng" dirty="0">
                <a:latin typeface="+mn-lt"/>
                <a:ea typeface="+mn-ea"/>
              </a:rPr>
              <a:t>을 이루어 선행 </a:t>
            </a:r>
            <a:r>
              <a:rPr lang="ko-KR" altLang="ko-KR" u="sng" dirty="0" err="1">
                <a:latin typeface="+mn-lt"/>
                <a:ea typeface="+mn-ea"/>
              </a:rPr>
              <a:t>게임물과</a:t>
            </a:r>
            <a:r>
              <a:rPr lang="ko-KR" altLang="ko-KR" u="sng" dirty="0">
                <a:latin typeface="+mn-lt"/>
                <a:ea typeface="+mn-ea"/>
              </a:rPr>
              <a:t> 확연히 구별되는 창작적 개성</a:t>
            </a:r>
            <a:r>
              <a:rPr lang="ko-KR" altLang="ko-KR" dirty="0">
                <a:latin typeface="+mn-lt"/>
                <a:ea typeface="+mn-ea"/>
              </a:rPr>
              <a:t>을 갖게 됨</a:t>
            </a:r>
            <a:r>
              <a:rPr lang="en-US" altLang="ko-KR" dirty="0">
                <a:latin typeface="+mn-lt"/>
                <a:ea typeface="+mn-ea"/>
              </a:rPr>
              <a:t>.</a:t>
            </a:r>
            <a:endParaRPr lang="ko-KR" altLang="ko-KR" dirty="0">
              <a:latin typeface="+mn-lt"/>
              <a:ea typeface="+mn-ea"/>
            </a:endParaRPr>
          </a:p>
          <a:p>
            <a:pPr latinLnBrk="1"/>
            <a:r>
              <a:rPr lang="en-US" altLang="ko-KR" dirty="0">
                <a:latin typeface="+mn-lt"/>
                <a:ea typeface="+mn-ea"/>
              </a:rPr>
              <a:t> </a:t>
            </a:r>
            <a:endParaRPr lang="ko-KR" altLang="ko-KR" dirty="0">
              <a:latin typeface="+mn-lt"/>
              <a:ea typeface="+mn-ea"/>
            </a:endParaRPr>
          </a:p>
          <a:p>
            <a:pPr lvl="0" latinLnBrk="1"/>
            <a:r>
              <a:rPr lang="en-US" altLang="ko-KR" b="1" dirty="0">
                <a:latin typeface="+mn-lt"/>
                <a:ea typeface="+mn-ea"/>
              </a:rPr>
              <a:t>3. </a:t>
            </a:r>
            <a:r>
              <a:rPr lang="ko-KR" altLang="ko-KR" b="1" dirty="0">
                <a:latin typeface="+mn-lt"/>
                <a:ea typeface="+mn-ea"/>
              </a:rPr>
              <a:t>원고 </a:t>
            </a:r>
            <a:r>
              <a:rPr lang="ko-KR" altLang="ko-KR" b="1" dirty="0" err="1">
                <a:latin typeface="+mn-lt"/>
                <a:ea typeface="+mn-ea"/>
              </a:rPr>
              <a:t>게임물과</a:t>
            </a:r>
            <a:r>
              <a:rPr lang="ko-KR" altLang="ko-KR" b="1" dirty="0">
                <a:latin typeface="+mn-lt"/>
                <a:ea typeface="+mn-ea"/>
              </a:rPr>
              <a:t> 피고 게임물의 실질적 유사성 인정</a:t>
            </a:r>
            <a:endParaRPr lang="ko-KR" altLang="ko-KR" dirty="0">
              <a:latin typeface="+mn-lt"/>
              <a:ea typeface="+mn-ea"/>
            </a:endParaRPr>
          </a:p>
          <a:p>
            <a:pPr lvl="0" latinLnBrk="1"/>
            <a:r>
              <a:rPr lang="ko-KR" altLang="ko-KR" dirty="0">
                <a:latin typeface="+mn-lt"/>
                <a:ea typeface="+mn-ea"/>
              </a:rPr>
              <a:t>피고 </a:t>
            </a:r>
            <a:r>
              <a:rPr lang="ko-KR" altLang="ko-KR" dirty="0" err="1">
                <a:latin typeface="+mn-lt"/>
                <a:ea typeface="+mn-ea"/>
              </a:rPr>
              <a:t>게임물은</a:t>
            </a:r>
            <a:r>
              <a:rPr lang="ko-KR" altLang="ko-KR" dirty="0">
                <a:latin typeface="+mn-lt"/>
                <a:ea typeface="+mn-ea"/>
              </a:rPr>
              <a:t> 원고 </a:t>
            </a:r>
            <a:r>
              <a:rPr lang="ko-KR" altLang="ko-KR" dirty="0" err="1">
                <a:latin typeface="+mn-lt"/>
                <a:ea typeface="+mn-ea"/>
              </a:rPr>
              <a:t>게임물과</a:t>
            </a:r>
            <a:r>
              <a:rPr lang="ko-KR" altLang="ko-KR" dirty="0">
                <a:latin typeface="+mn-lt"/>
                <a:ea typeface="+mn-ea"/>
              </a:rPr>
              <a:t> 동일한 순서로 히어로 모드</a:t>
            </a:r>
            <a:r>
              <a:rPr lang="en-US" altLang="ko-KR" dirty="0">
                <a:latin typeface="+mn-lt"/>
                <a:ea typeface="+mn-ea"/>
              </a:rPr>
              <a:t>, </a:t>
            </a:r>
            <a:r>
              <a:rPr lang="ko-KR" altLang="ko-KR" dirty="0">
                <a:latin typeface="+mn-lt"/>
                <a:ea typeface="+mn-ea"/>
              </a:rPr>
              <a:t>전투 레벨</a:t>
            </a:r>
            <a:r>
              <a:rPr lang="en-US" altLang="ko-KR" dirty="0">
                <a:latin typeface="+mn-lt"/>
                <a:ea typeface="+mn-ea"/>
              </a:rPr>
              <a:t>, </a:t>
            </a:r>
            <a:r>
              <a:rPr lang="ko-KR" altLang="ko-KR" dirty="0">
                <a:latin typeface="+mn-lt"/>
                <a:ea typeface="+mn-ea"/>
              </a:rPr>
              <a:t>알 모으기 규칙 등을 단계적으로 도입하여 원고 게임물의 제작 의도와 시나리오에 따라 기술적으로 구현된 주요한 구성요소들의 선택과 배열 및 조합을 그대로 사용하였다</a:t>
            </a:r>
            <a:r>
              <a:rPr lang="en-US" altLang="ko-KR" dirty="0">
                <a:latin typeface="+mn-lt"/>
                <a:ea typeface="+mn-ea"/>
              </a:rPr>
              <a:t>.</a:t>
            </a:r>
            <a:endParaRPr lang="ko-KR" altLang="ko-KR" dirty="0">
              <a:latin typeface="+mn-lt"/>
              <a:ea typeface="+mn-ea"/>
            </a:endParaRPr>
          </a:p>
          <a:p>
            <a:pPr lvl="0" latinLnBrk="1"/>
            <a:r>
              <a:rPr lang="ko-KR" altLang="ko-KR" dirty="0">
                <a:latin typeface="+mn-lt"/>
                <a:ea typeface="+mn-ea"/>
              </a:rPr>
              <a:t>피고 </a:t>
            </a:r>
            <a:r>
              <a:rPr lang="ko-KR" altLang="ko-KR" dirty="0" err="1">
                <a:latin typeface="+mn-lt"/>
                <a:ea typeface="+mn-ea"/>
              </a:rPr>
              <a:t>게임물은</a:t>
            </a:r>
            <a:r>
              <a:rPr lang="ko-KR" altLang="ko-KR" dirty="0">
                <a:latin typeface="+mn-lt"/>
                <a:ea typeface="+mn-ea"/>
              </a:rPr>
              <a:t> 게임의 개별적인 요소들이 원고 </a:t>
            </a:r>
            <a:r>
              <a:rPr lang="ko-KR" altLang="ko-KR" dirty="0" err="1">
                <a:latin typeface="+mn-lt"/>
                <a:ea typeface="+mn-ea"/>
              </a:rPr>
              <a:t>게임물과</a:t>
            </a:r>
            <a:r>
              <a:rPr lang="ko-KR" altLang="ko-KR" dirty="0">
                <a:latin typeface="+mn-lt"/>
                <a:ea typeface="+mn-ea"/>
              </a:rPr>
              <a:t> 마찬가지로 구체적으로 어우러져 사용자에게 원고 </a:t>
            </a:r>
            <a:r>
              <a:rPr lang="ko-KR" altLang="ko-KR" dirty="0" err="1">
                <a:latin typeface="+mn-lt"/>
                <a:ea typeface="+mn-ea"/>
              </a:rPr>
              <a:t>게임물에서</a:t>
            </a:r>
            <a:r>
              <a:rPr lang="ko-KR" altLang="ko-KR" dirty="0">
                <a:latin typeface="+mn-lt"/>
                <a:ea typeface="+mn-ea"/>
              </a:rPr>
              <a:t> 캐릭터만 달라진 느낌을 주고 있다</a:t>
            </a:r>
            <a:r>
              <a:rPr lang="en-US" altLang="ko-KR" dirty="0">
                <a:latin typeface="+mn-lt"/>
                <a:ea typeface="+mn-ea"/>
              </a:rPr>
              <a:t>.</a:t>
            </a:r>
            <a:endParaRPr lang="ko-KR" altLang="ko-KR" dirty="0">
              <a:latin typeface="+mn-lt"/>
              <a:ea typeface="+mn-ea"/>
            </a:endParaRPr>
          </a:p>
          <a:p>
            <a:pPr lvl="0" latinLnBrk="1"/>
            <a:r>
              <a:rPr lang="ko-KR" altLang="ko-KR" dirty="0">
                <a:latin typeface="+mn-lt"/>
                <a:ea typeface="+mn-ea"/>
              </a:rPr>
              <a:t>원고 </a:t>
            </a:r>
            <a:r>
              <a:rPr lang="ko-KR" altLang="ko-KR" dirty="0" err="1">
                <a:latin typeface="+mn-lt"/>
                <a:ea typeface="+mn-ea"/>
              </a:rPr>
              <a:t>게임물에</a:t>
            </a:r>
            <a:r>
              <a:rPr lang="ko-KR" altLang="ko-KR" dirty="0">
                <a:latin typeface="+mn-lt"/>
                <a:ea typeface="+mn-ea"/>
              </a:rPr>
              <a:t> 나타나있지 아니한 구성요소가 일부 추가되어 있으나</a:t>
            </a:r>
            <a:r>
              <a:rPr lang="en-US" altLang="ko-KR" dirty="0">
                <a:latin typeface="+mn-lt"/>
                <a:ea typeface="+mn-ea"/>
              </a:rPr>
              <a:t>, </a:t>
            </a:r>
            <a:r>
              <a:rPr lang="ko-KR" altLang="ko-KR" dirty="0">
                <a:latin typeface="+mn-lt"/>
                <a:ea typeface="+mn-ea"/>
              </a:rPr>
              <a:t>이는 게임의 주된 진행과 직접 관련 없는 보상 방식에 대한 것이고</a:t>
            </a:r>
            <a:r>
              <a:rPr lang="en-US" altLang="ko-KR" dirty="0">
                <a:latin typeface="+mn-lt"/>
                <a:ea typeface="+mn-ea"/>
              </a:rPr>
              <a:t>, </a:t>
            </a:r>
            <a:r>
              <a:rPr lang="ko-KR" altLang="ko-KR" dirty="0">
                <a:latin typeface="+mn-lt"/>
                <a:ea typeface="+mn-ea"/>
              </a:rPr>
              <a:t>피고 </a:t>
            </a:r>
            <a:r>
              <a:rPr lang="ko-KR" altLang="ko-KR" dirty="0" err="1">
                <a:latin typeface="+mn-lt"/>
                <a:ea typeface="+mn-ea"/>
              </a:rPr>
              <a:t>게임물에서</a:t>
            </a:r>
            <a:r>
              <a:rPr lang="ko-KR" altLang="ko-KR" dirty="0">
                <a:latin typeface="+mn-lt"/>
                <a:ea typeface="+mn-ea"/>
              </a:rPr>
              <a:t> 차지하는 질적 또는 양적 비중이 아주 작으며</a:t>
            </a:r>
            <a:r>
              <a:rPr lang="en-US" altLang="ko-KR" dirty="0">
                <a:latin typeface="+mn-lt"/>
                <a:ea typeface="+mn-ea"/>
              </a:rPr>
              <a:t>, </a:t>
            </a:r>
            <a:r>
              <a:rPr lang="ko-KR" altLang="ko-KR" dirty="0">
                <a:latin typeface="+mn-lt"/>
                <a:ea typeface="+mn-ea"/>
              </a:rPr>
              <a:t>일부는 최초 출시 당시에는 없었던 것이다</a:t>
            </a:r>
            <a:r>
              <a:rPr lang="en-US" altLang="ko-KR" dirty="0">
                <a:latin typeface="+mn-lt"/>
                <a:ea typeface="+mn-ea"/>
              </a:rPr>
              <a:t>.</a:t>
            </a:r>
            <a:endParaRPr lang="ko-KR" altLang="ko-KR" dirty="0">
              <a:latin typeface="+mn-lt"/>
              <a:ea typeface="+mn-ea"/>
            </a:endParaRPr>
          </a:p>
          <a:p>
            <a:pPr lvl="0" latinLnBrk="1"/>
            <a:r>
              <a:rPr lang="ko-KR" altLang="ko-KR" dirty="0">
                <a:latin typeface="+mn-lt"/>
                <a:ea typeface="+mn-ea"/>
              </a:rPr>
              <a:t>위 사정들을 종합하여 보면</a:t>
            </a:r>
            <a:r>
              <a:rPr lang="en-US" altLang="ko-KR" dirty="0">
                <a:latin typeface="+mn-lt"/>
                <a:ea typeface="+mn-ea"/>
              </a:rPr>
              <a:t>, </a:t>
            </a:r>
            <a:r>
              <a:rPr lang="ko-KR" altLang="ko-KR" b="1" u="sng" dirty="0">
                <a:latin typeface="+mn-lt"/>
                <a:ea typeface="+mn-ea"/>
              </a:rPr>
              <a:t>피고 </a:t>
            </a:r>
            <a:r>
              <a:rPr lang="ko-KR" altLang="ko-KR" b="1" u="sng" dirty="0" err="1">
                <a:latin typeface="+mn-lt"/>
                <a:ea typeface="+mn-ea"/>
              </a:rPr>
              <a:t>게임물은</a:t>
            </a:r>
            <a:r>
              <a:rPr lang="ko-KR" altLang="ko-KR" b="1" u="sng" dirty="0">
                <a:latin typeface="+mn-lt"/>
                <a:ea typeface="+mn-ea"/>
              </a:rPr>
              <a:t> 원고 게임물의 제작 의도와 시나리오가 기술적으로 구현된 주요한 구성요소들의 선택과 배열 및 유기적인 조합에 따른 창작적인 표현형식을 그대로 포함하고 있으므로</a:t>
            </a:r>
            <a:r>
              <a:rPr lang="en-US" altLang="ko-KR" b="1" u="sng" dirty="0">
                <a:latin typeface="+mn-lt"/>
                <a:ea typeface="+mn-ea"/>
              </a:rPr>
              <a:t>, </a:t>
            </a:r>
            <a:r>
              <a:rPr lang="ko-KR" altLang="ko-KR" b="1" u="sng" dirty="0">
                <a:latin typeface="+mn-lt"/>
                <a:ea typeface="+mn-ea"/>
              </a:rPr>
              <a:t>양 </a:t>
            </a:r>
            <a:r>
              <a:rPr lang="ko-KR" altLang="ko-KR" b="1" u="sng" dirty="0" err="1">
                <a:latin typeface="+mn-lt"/>
                <a:ea typeface="+mn-ea"/>
              </a:rPr>
              <a:t>게임물은</a:t>
            </a:r>
            <a:r>
              <a:rPr lang="ko-KR" altLang="ko-KR" b="1" u="sng" dirty="0">
                <a:latin typeface="+mn-lt"/>
                <a:ea typeface="+mn-ea"/>
              </a:rPr>
              <a:t> 실질적으로 유사하다고 볼 수 있다</a:t>
            </a:r>
            <a:r>
              <a:rPr lang="en-US" altLang="ko-KR" dirty="0">
                <a:latin typeface="+mn-lt"/>
                <a:ea typeface="+mn-ea"/>
              </a:rPr>
              <a:t>.</a:t>
            </a:r>
            <a:endParaRPr lang="ko-KR" altLang="ko-KR" dirty="0">
              <a:latin typeface="+mn-lt"/>
              <a:ea typeface="+mn-ea"/>
            </a:endParaRPr>
          </a:p>
          <a:p>
            <a:pPr defTabSz="913120"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120" eaLnBrk="1" hangingPunct="1">
              <a:defRPr/>
            </a:pPr>
            <a:fld id="{A6A5F4A3-B0FE-4F64-B760-7C11A47D5037}" type="slidenum">
              <a:rPr lang="ko-KR" altLang="en-US">
                <a:solidFill>
                  <a:prstClr val="black"/>
                </a:solidFill>
                <a:latin typeface="Calibri" pitchFamily="34" charset="0"/>
              </a:rPr>
              <a:pPr defTabSz="913120" eaLnBrk="1" hangingPunct="1">
                <a:defRPr/>
              </a:pPr>
              <a:t>5</a:t>
            </a:fld>
            <a:endParaRPr lang="ko-KR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070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120">
              <a:defRPr/>
            </a:pPr>
            <a:fld id="{AB519983-B711-4538-A0B2-119E8EF1CD98}" type="slidenum">
              <a:rPr lang="ko-KR" altLang="en-US">
                <a:solidFill>
                  <a:srgbClr val="000000"/>
                </a:solidFill>
              </a:rPr>
              <a:pPr defTabSz="913120">
                <a:defRPr/>
              </a:pPr>
              <a:t>15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917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687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1835" indent="-285321" defTabSz="906687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1284" indent="-228256" defTabSz="906687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597797" indent="-228256" defTabSz="906687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4311" indent="-228256" defTabSz="906687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0825" indent="-228256" defTabSz="90668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67338" indent="-228256" defTabSz="90668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3852" indent="-228256" defTabSz="90668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0365" indent="-228256" defTabSz="90668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317FC30F-DC6B-436E-9171-14CF754B9921}" type="slidenum">
              <a:rPr lang="en-US" altLang="ko-K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defRPr/>
              </a:pPr>
              <a:t>16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527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687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1835" indent="-285321" defTabSz="906687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1284" indent="-228256" defTabSz="906687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597797" indent="-228256" defTabSz="906687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4311" indent="-228256" defTabSz="906687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0825" indent="-228256" defTabSz="90668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67338" indent="-228256" defTabSz="90668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3852" indent="-228256" defTabSz="90668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0365" indent="-228256" defTabSz="90668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317FC30F-DC6B-436E-9171-14CF754B9921}" type="slidenum">
              <a:rPr lang="en-US" altLang="ko-K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defRPr/>
              </a:pPr>
              <a:t>17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581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2788" y="744538"/>
            <a:ext cx="537527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2867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1830" indent="-28531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1277" indent="-2282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597788" indent="-2282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4299" indent="-2282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0810" indent="-2282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67322" indent="-2282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3832" indent="-2282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0343" indent="-2282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80A36A9B-072E-4530-8487-53E50986338B}" type="slidenum">
              <a:rPr lang="ko-KR" altLang="en-US" smtClean="0">
                <a:solidFill>
                  <a:prstClr val="black"/>
                </a:solidFill>
                <a:latin typeface="Calibri" pitchFamily="34" charset="0"/>
                <a:ea typeface="굴림" pitchFamily="50" charset="-127"/>
              </a:rPr>
              <a:pPr eaLnBrk="1" hangingPunct="1">
                <a:spcBef>
                  <a:spcPct val="0"/>
                </a:spcBef>
              </a:pPr>
              <a:t>18</a:t>
            </a:fld>
            <a:endParaRPr lang="ko-KR" altLang="en-US">
              <a:solidFill>
                <a:prstClr val="black"/>
              </a:solidFill>
              <a:latin typeface="Calibri" pitchFamily="34" charset="0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120">
              <a:defRPr/>
            </a:pPr>
            <a:r>
              <a:rPr lang="ko-KR" altLang="en-US" b="1" dirty="0"/>
              <a:t>□ 대법원 </a:t>
            </a:r>
            <a:r>
              <a:rPr lang="en-US" altLang="ko-KR" b="1" dirty="0"/>
              <a:t>2017</a:t>
            </a:r>
            <a:r>
              <a:rPr lang="ko-KR" altLang="en-US" b="1" dirty="0"/>
              <a:t>다</a:t>
            </a:r>
            <a:r>
              <a:rPr lang="en-US" altLang="ko-KR" b="1" dirty="0"/>
              <a:t>212095 </a:t>
            </a:r>
            <a:r>
              <a:rPr lang="ko-KR" altLang="en-US" b="1" dirty="0"/>
              <a:t>파기환송</a:t>
            </a:r>
            <a:r>
              <a:rPr lang="en-US" altLang="ko-KR" b="1" dirty="0"/>
              <a:t>(</a:t>
            </a:r>
            <a:r>
              <a:rPr lang="ko-KR" altLang="en-US" b="1" dirty="0"/>
              <a:t>최초의</a:t>
            </a:r>
            <a:r>
              <a:rPr lang="ko-KR" altLang="en-US" b="1" baseline="0" dirty="0"/>
              <a:t> 게임 저작권 침해 인정 사례</a:t>
            </a:r>
            <a:r>
              <a:rPr lang="en-US" altLang="ko-KR" b="1" dirty="0"/>
              <a:t>)</a:t>
            </a:r>
          </a:p>
          <a:p>
            <a:pPr lvl="0" latinLnBrk="1"/>
            <a:r>
              <a:rPr lang="en-US" altLang="ko-KR" b="1" dirty="0">
                <a:latin typeface="+mn-lt"/>
                <a:ea typeface="+mn-ea"/>
              </a:rPr>
              <a:t>1. </a:t>
            </a:r>
            <a:r>
              <a:rPr lang="ko-KR" altLang="ko-KR" b="1" dirty="0">
                <a:latin typeface="+mn-lt"/>
                <a:ea typeface="+mn-ea"/>
              </a:rPr>
              <a:t>게임물의 </a:t>
            </a:r>
            <a:r>
              <a:rPr lang="ko-KR" altLang="ko-KR" b="1" dirty="0" err="1">
                <a:latin typeface="+mn-lt"/>
                <a:ea typeface="+mn-ea"/>
              </a:rPr>
              <a:t>창작성</a:t>
            </a:r>
            <a:r>
              <a:rPr lang="ko-KR" altLang="ko-KR" b="1" dirty="0">
                <a:latin typeface="+mn-lt"/>
                <a:ea typeface="+mn-ea"/>
              </a:rPr>
              <a:t> 및 실질적 유사성 판단 기준</a:t>
            </a:r>
            <a:endParaRPr lang="ko-KR" altLang="ko-KR" dirty="0">
              <a:latin typeface="+mn-lt"/>
              <a:ea typeface="+mn-ea"/>
            </a:endParaRPr>
          </a:p>
          <a:p>
            <a:pPr lvl="0" latinLnBrk="1"/>
            <a:r>
              <a:rPr lang="ko-KR" altLang="ko-KR" dirty="0" err="1">
                <a:latin typeface="+mn-lt"/>
                <a:ea typeface="+mn-ea"/>
              </a:rPr>
              <a:t>게임물은</a:t>
            </a:r>
            <a:r>
              <a:rPr lang="ko-KR" altLang="ko-KR" dirty="0">
                <a:latin typeface="+mn-lt"/>
                <a:ea typeface="+mn-ea"/>
              </a:rPr>
              <a:t> 저작자의 제작 의도와 시나리오를 기술적으로 구현하는 과정에서 다양한 구성요소들을 선택∙배열하고 조합함으로써 다른 </a:t>
            </a:r>
            <a:r>
              <a:rPr lang="ko-KR" altLang="ko-KR" dirty="0" err="1">
                <a:latin typeface="+mn-lt"/>
                <a:ea typeface="+mn-ea"/>
              </a:rPr>
              <a:t>게임물과</a:t>
            </a:r>
            <a:r>
              <a:rPr lang="ko-KR" altLang="ko-KR" dirty="0">
                <a:latin typeface="+mn-lt"/>
                <a:ea typeface="+mn-ea"/>
              </a:rPr>
              <a:t> 확연히 구별되는 특징이나 개성이 나타날 수 있음</a:t>
            </a:r>
          </a:p>
          <a:p>
            <a:pPr lvl="0" latinLnBrk="1"/>
            <a:r>
              <a:rPr lang="ko-KR" altLang="ko-KR" dirty="0">
                <a:latin typeface="+mn-lt"/>
                <a:ea typeface="+mn-ea"/>
              </a:rPr>
              <a:t>게임물의 </a:t>
            </a:r>
            <a:r>
              <a:rPr lang="ko-KR" altLang="ko-KR" b="1" u="sng" dirty="0" err="1">
                <a:latin typeface="+mn-lt"/>
                <a:ea typeface="+mn-ea"/>
              </a:rPr>
              <a:t>창작성</a:t>
            </a:r>
            <a:r>
              <a:rPr lang="ko-KR" altLang="ko-KR" b="1" u="sng" dirty="0">
                <a:latin typeface="+mn-lt"/>
                <a:ea typeface="+mn-ea"/>
              </a:rPr>
              <a:t> 여부를 판단함에는</a:t>
            </a:r>
            <a:r>
              <a:rPr lang="ko-KR" altLang="ko-KR" dirty="0">
                <a:latin typeface="+mn-lt"/>
                <a:ea typeface="+mn-ea"/>
              </a:rPr>
              <a:t> ① </a:t>
            </a:r>
            <a:r>
              <a:rPr lang="ko-KR" altLang="ko-KR" u="sng" dirty="0" err="1">
                <a:latin typeface="+mn-lt"/>
                <a:ea typeface="+mn-ea"/>
              </a:rPr>
              <a:t>게임물을</a:t>
            </a:r>
            <a:r>
              <a:rPr lang="ko-KR" altLang="ko-KR" u="sng" dirty="0">
                <a:latin typeface="+mn-lt"/>
                <a:ea typeface="+mn-ea"/>
              </a:rPr>
              <a:t> 구성하는 구성요소들 각각의 </a:t>
            </a:r>
            <a:r>
              <a:rPr lang="ko-KR" altLang="ko-KR" u="sng" dirty="0" err="1">
                <a:latin typeface="+mn-lt"/>
                <a:ea typeface="+mn-ea"/>
              </a:rPr>
              <a:t>창작성</a:t>
            </a:r>
            <a:r>
              <a:rPr lang="ko-KR" altLang="ko-KR" dirty="0" err="1">
                <a:latin typeface="+mn-lt"/>
                <a:ea typeface="+mn-ea"/>
              </a:rPr>
              <a:t>을</a:t>
            </a:r>
            <a:r>
              <a:rPr lang="ko-KR" altLang="ko-KR" dirty="0">
                <a:latin typeface="+mn-lt"/>
                <a:ea typeface="+mn-ea"/>
              </a:rPr>
              <a:t> 고려함은 물론이고</a:t>
            </a:r>
            <a:r>
              <a:rPr lang="en-US" altLang="ko-KR" dirty="0">
                <a:latin typeface="+mn-lt"/>
                <a:ea typeface="+mn-ea"/>
              </a:rPr>
              <a:t>, </a:t>
            </a:r>
            <a:r>
              <a:rPr lang="ko-KR" altLang="ko-KR" dirty="0">
                <a:latin typeface="+mn-lt"/>
                <a:ea typeface="+mn-ea"/>
              </a:rPr>
              <a:t>② </a:t>
            </a:r>
            <a:r>
              <a:rPr lang="ko-KR" altLang="ko-KR" u="sng" dirty="0">
                <a:latin typeface="+mn-lt"/>
                <a:ea typeface="+mn-ea"/>
              </a:rPr>
              <a:t>구성요소들이 일정한 제작 의도와 시나리오에 따라 기술적으로 구현되는 과정에서 선택∙배열되고 조합됨에 따라 전체적으로 어우러져 그 </a:t>
            </a:r>
            <a:r>
              <a:rPr lang="ko-KR" altLang="ko-KR" u="sng" dirty="0" err="1">
                <a:latin typeface="+mn-lt"/>
                <a:ea typeface="+mn-ea"/>
              </a:rPr>
              <a:t>게임물</a:t>
            </a:r>
            <a:r>
              <a:rPr lang="ko-KR" altLang="ko-KR" u="sng" dirty="0">
                <a:latin typeface="+mn-lt"/>
                <a:ea typeface="+mn-ea"/>
              </a:rPr>
              <a:t> 자체가 다른 </a:t>
            </a:r>
            <a:r>
              <a:rPr lang="ko-KR" altLang="ko-KR" u="sng" dirty="0" err="1">
                <a:latin typeface="+mn-lt"/>
                <a:ea typeface="+mn-ea"/>
              </a:rPr>
              <a:t>게임물과</a:t>
            </a:r>
            <a:r>
              <a:rPr lang="ko-KR" altLang="ko-KR" u="sng" dirty="0">
                <a:latin typeface="+mn-lt"/>
                <a:ea typeface="+mn-ea"/>
              </a:rPr>
              <a:t> 구별되는 창작적 개성</a:t>
            </a:r>
            <a:r>
              <a:rPr lang="ko-KR" altLang="ko-KR" dirty="0">
                <a:latin typeface="+mn-lt"/>
                <a:ea typeface="+mn-ea"/>
              </a:rPr>
              <a:t>을 가지고 저작물로서 보호를 받을 정도에 이르렀는지도 고려해야 함</a:t>
            </a:r>
          </a:p>
          <a:p>
            <a:pPr lvl="0" latinLnBrk="1"/>
            <a:r>
              <a:rPr lang="ko-KR" altLang="ko-KR" dirty="0">
                <a:latin typeface="+mn-lt"/>
                <a:ea typeface="+mn-ea"/>
              </a:rPr>
              <a:t>두 저작물에 </a:t>
            </a:r>
            <a:r>
              <a:rPr lang="ko-KR" altLang="ko-KR" b="1" u="sng" dirty="0">
                <a:latin typeface="+mn-lt"/>
                <a:ea typeface="+mn-ea"/>
              </a:rPr>
              <a:t>실질적 유사성이 있는지를 판단할 때에는</a:t>
            </a:r>
            <a:r>
              <a:rPr lang="ko-KR" altLang="ko-KR" u="sng" dirty="0">
                <a:latin typeface="+mn-lt"/>
                <a:ea typeface="+mn-ea"/>
              </a:rPr>
              <a:t> 창작적인 표현형식에 해당하는 것만을 가지고 대비해 보아야 함</a:t>
            </a:r>
            <a:r>
              <a:rPr lang="en-US" altLang="ko-KR" dirty="0">
                <a:latin typeface="+mn-lt"/>
                <a:ea typeface="+mn-ea"/>
              </a:rPr>
              <a:t>(</a:t>
            </a:r>
            <a:r>
              <a:rPr lang="ko-KR" altLang="ko-KR" dirty="0">
                <a:latin typeface="+mn-lt"/>
                <a:ea typeface="+mn-ea"/>
              </a:rPr>
              <a:t>대법원</a:t>
            </a:r>
            <a:r>
              <a:rPr lang="en-US" altLang="ko-KR" dirty="0">
                <a:latin typeface="+mn-lt"/>
                <a:ea typeface="+mn-ea"/>
              </a:rPr>
              <a:t> 2013. 8. 22. </a:t>
            </a:r>
            <a:r>
              <a:rPr lang="ko-KR" altLang="ko-KR" dirty="0">
                <a:latin typeface="+mn-lt"/>
                <a:ea typeface="+mn-ea"/>
              </a:rPr>
              <a:t>선고</a:t>
            </a:r>
            <a:r>
              <a:rPr lang="en-US" altLang="ko-KR" dirty="0">
                <a:latin typeface="+mn-lt"/>
                <a:ea typeface="+mn-ea"/>
              </a:rPr>
              <a:t> 2011</a:t>
            </a:r>
            <a:r>
              <a:rPr lang="ko-KR" altLang="ko-KR" dirty="0">
                <a:latin typeface="+mn-lt"/>
                <a:ea typeface="+mn-ea"/>
              </a:rPr>
              <a:t>도</a:t>
            </a:r>
            <a:r>
              <a:rPr lang="en-US" altLang="ko-KR" dirty="0">
                <a:latin typeface="+mn-lt"/>
                <a:ea typeface="+mn-ea"/>
              </a:rPr>
              <a:t>3599 </a:t>
            </a:r>
            <a:r>
              <a:rPr lang="ko-KR" altLang="ko-KR" dirty="0">
                <a:latin typeface="+mn-lt"/>
                <a:ea typeface="+mn-ea"/>
              </a:rPr>
              <a:t>판결 참조</a:t>
            </a:r>
            <a:r>
              <a:rPr lang="en-US" altLang="ko-KR" dirty="0">
                <a:latin typeface="+mn-lt"/>
                <a:ea typeface="+mn-ea"/>
              </a:rPr>
              <a:t>)</a:t>
            </a:r>
            <a:endParaRPr lang="ko-KR" altLang="ko-KR" dirty="0">
              <a:latin typeface="+mn-lt"/>
              <a:ea typeface="+mn-ea"/>
            </a:endParaRPr>
          </a:p>
          <a:p>
            <a:pPr latinLnBrk="1"/>
            <a:r>
              <a:rPr lang="en-US" altLang="ko-KR" dirty="0">
                <a:latin typeface="+mn-lt"/>
                <a:ea typeface="+mn-ea"/>
              </a:rPr>
              <a:t> </a:t>
            </a:r>
            <a:endParaRPr lang="ko-KR" altLang="ko-KR" dirty="0">
              <a:latin typeface="+mn-lt"/>
              <a:ea typeface="+mn-ea"/>
            </a:endParaRPr>
          </a:p>
          <a:p>
            <a:pPr lvl="0" latinLnBrk="1"/>
            <a:r>
              <a:rPr lang="en-US" altLang="ko-KR" b="1" dirty="0">
                <a:latin typeface="+mn-lt"/>
                <a:ea typeface="+mn-ea"/>
              </a:rPr>
              <a:t>2. </a:t>
            </a:r>
            <a:r>
              <a:rPr lang="ko-KR" altLang="ko-KR" b="1" dirty="0">
                <a:latin typeface="+mn-lt"/>
                <a:ea typeface="+mn-ea"/>
              </a:rPr>
              <a:t>원고 게임물의 </a:t>
            </a:r>
            <a:r>
              <a:rPr lang="ko-KR" altLang="ko-KR" b="1" dirty="0" err="1">
                <a:latin typeface="+mn-lt"/>
                <a:ea typeface="+mn-ea"/>
              </a:rPr>
              <a:t>창작성</a:t>
            </a:r>
            <a:r>
              <a:rPr lang="ko-KR" altLang="ko-KR" b="1" dirty="0">
                <a:latin typeface="+mn-lt"/>
                <a:ea typeface="+mn-ea"/>
              </a:rPr>
              <a:t> 인정</a:t>
            </a:r>
            <a:endParaRPr lang="ko-KR" altLang="ko-KR" dirty="0">
              <a:latin typeface="+mn-lt"/>
              <a:ea typeface="+mn-ea"/>
            </a:endParaRPr>
          </a:p>
          <a:p>
            <a:pPr lvl="0" latinLnBrk="1"/>
            <a:r>
              <a:rPr lang="ko-KR" altLang="ko-KR" dirty="0">
                <a:latin typeface="+mn-lt"/>
                <a:ea typeface="+mn-ea"/>
              </a:rPr>
              <a:t>기존에도 매치</a:t>
            </a:r>
            <a:r>
              <a:rPr lang="en-US" altLang="ko-KR" dirty="0">
                <a:latin typeface="+mn-lt"/>
                <a:ea typeface="+mn-ea"/>
              </a:rPr>
              <a:t>-3-</a:t>
            </a:r>
            <a:r>
              <a:rPr lang="ko-KR" altLang="ko-KR" dirty="0">
                <a:latin typeface="+mn-lt"/>
                <a:ea typeface="+mn-ea"/>
              </a:rPr>
              <a:t>게임의 형식이 있었으나</a:t>
            </a:r>
            <a:r>
              <a:rPr lang="en-US" altLang="ko-KR" dirty="0">
                <a:latin typeface="+mn-lt"/>
                <a:ea typeface="+mn-ea"/>
              </a:rPr>
              <a:t>, </a:t>
            </a:r>
            <a:r>
              <a:rPr lang="ko-KR" altLang="ko-KR" dirty="0">
                <a:latin typeface="+mn-lt"/>
                <a:ea typeface="+mn-ea"/>
              </a:rPr>
              <a:t>원고 </a:t>
            </a:r>
            <a:r>
              <a:rPr lang="ko-KR" altLang="ko-KR" dirty="0" err="1">
                <a:latin typeface="+mn-lt"/>
                <a:ea typeface="+mn-ea"/>
              </a:rPr>
              <a:t>게임물은</a:t>
            </a:r>
            <a:r>
              <a:rPr lang="ko-KR" altLang="ko-KR" dirty="0">
                <a:latin typeface="+mn-lt"/>
                <a:ea typeface="+mn-ea"/>
              </a:rPr>
              <a:t> </a:t>
            </a:r>
            <a:r>
              <a:rPr lang="en-US" altLang="ko-KR" dirty="0">
                <a:latin typeface="+mn-lt"/>
                <a:ea typeface="+mn-ea"/>
              </a:rPr>
              <a:t>‘</a:t>
            </a:r>
            <a:r>
              <a:rPr lang="ko-KR" altLang="ko-KR" dirty="0">
                <a:latin typeface="+mn-lt"/>
                <a:ea typeface="+mn-ea"/>
              </a:rPr>
              <a:t>농장</a:t>
            </a:r>
            <a:r>
              <a:rPr lang="en-US" altLang="ko-KR" dirty="0">
                <a:latin typeface="+mn-lt"/>
                <a:ea typeface="+mn-ea"/>
              </a:rPr>
              <a:t>(Farm)’</a:t>
            </a:r>
            <a:r>
              <a:rPr lang="ko-KR" altLang="ko-KR" dirty="0">
                <a:latin typeface="+mn-lt"/>
                <a:ea typeface="+mn-ea"/>
              </a:rPr>
              <a:t>을 일체감 있게 표현한 게임이라는 점에서 기존에 존재하던 </a:t>
            </a:r>
            <a:r>
              <a:rPr lang="ko-KR" altLang="ko-KR" dirty="0" err="1">
                <a:latin typeface="+mn-lt"/>
                <a:ea typeface="+mn-ea"/>
              </a:rPr>
              <a:t>게임물과</a:t>
            </a:r>
            <a:r>
              <a:rPr lang="ko-KR" altLang="ko-KR" dirty="0">
                <a:latin typeface="+mn-lt"/>
                <a:ea typeface="+mn-ea"/>
              </a:rPr>
              <a:t> 구별되는 특징이 있음</a:t>
            </a:r>
          </a:p>
          <a:p>
            <a:pPr lvl="0" latinLnBrk="1"/>
            <a:r>
              <a:rPr lang="ko-KR" altLang="ko-KR" dirty="0">
                <a:latin typeface="+mn-lt"/>
                <a:ea typeface="+mn-ea"/>
              </a:rPr>
              <a:t>히어로모드</a:t>
            </a:r>
            <a:r>
              <a:rPr lang="en-US" altLang="ko-KR" dirty="0">
                <a:latin typeface="+mn-lt"/>
                <a:ea typeface="+mn-ea"/>
              </a:rPr>
              <a:t>, </a:t>
            </a:r>
            <a:r>
              <a:rPr lang="ko-KR" altLang="ko-KR" dirty="0">
                <a:latin typeface="+mn-lt"/>
                <a:ea typeface="+mn-ea"/>
              </a:rPr>
              <a:t>전투 레벨</a:t>
            </a:r>
            <a:r>
              <a:rPr lang="en-US" altLang="ko-KR" dirty="0">
                <a:latin typeface="+mn-lt"/>
                <a:ea typeface="+mn-ea"/>
              </a:rPr>
              <a:t>, </a:t>
            </a:r>
            <a:r>
              <a:rPr lang="ko-KR" altLang="ko-KR" dirty="0">
                <a:latin typeface="+mn-lt"/>
                <a:ea typeface="+mn-ea"/>
              </a:rPr>
              <a:t>알 모으기 규칙 등을 단계별로 순차 도입하여</a:t>
            </a:r>
            <a:r>
              <a:rPr lang="en-US" altLang="ko-KR" dirty="0">
                <a:latin typeface="+mn-lt"/>
                <a:ea typeface="+mn-ea"/>
              </a:rPr>
              <a:t>, </a:t>
            </a:r>
            <a:r>
              <a:rPr lang="ko-KR" altLang="ko-KR" dirty="0">
                <a:latin typeface="+mn-lt"/>
                <a:ea typeface="+mn-ea"/>
              </a:rPr>
              <a:t>앞 단계에서 추가된 특수 규칙이 이후 단계에서 추가∙변경되거나 다른 규칙과 조합되어 새로운 난이도를 만들어 내기 때문에 게임 전개와 표현형식에 영향을 미치게 됨</a:t>
            </a:r>
          </a:p>
          <a:p>
            <a:pPr lvl="0" latinLnBrk="1"/>
            <a:r>
              <a:rPr lang="ko-KR" altLang="ko-KR" dirty="0">
                <a:latin typeface="+mn-lt"/>
                <a:ea typeface="+mn-ea"/>
              </a:rPr>
              <a:t>작은 </a:t>
            </a:r>
            <a:r>
              <a:rPr lang="ko-KR" altLang="ko-KR" dirty="0" err="1">
                <a:latin typeface="+mn-lt"/>
                <a:ea typeface="+mn-ea"/>
              </a:rPr>
              <a:t>스마트폰</a:t>
            </a:r>
            <a:r>
              <a:rPr lang="ko-KR" altLang="ko-KR" dirty="0">
                <a:latin typeface="+mn-lt"/>
                <a:ea typeface="+mn-ea"/>
              </a:rPr>
              <a:t> 화면에서 효과적으로 게임 내용을 구현하면서 사용자가 쉽고 재미있게 </a:t>
            </a:r>
            <a:r>
              <a:rPr lang="ko-KR" altLang="ko-KR" dirty="0" err="1">
                <a:latin typeface="+mn-lt"/>
                <a:ea typeface="+mn-ea"/>
              </a:rPr>
              <a:t>게임할</a:t>
            </a:r>
            <a:r>
              <a:rPr lang="ko-KR" altLang="ko-KR" dirty="0">
                <a:latin typeface="+mn-lt"/>
                <a:ea typeface="+mn-ea"/>
              </a:rPr>
              <a:t> 수 있도록</a:t>
            </a:r>
            <a:r>
              <a:rPr lang="en-US" altLang="ko-KR" dirty="0">
                <a:latin typeface="+mn-lt"/>
                <a:ea typeface="+mn-ea"/>
              </a:rPr>
              <a:t>, </a:t>
            </a:r>
            <a:r>
              <a:rPr lang="ko-KR" altLang="ko-KR" dirty="0">
                <a:latin typeface="+mn-lt"/>
                <a:ea typeface="+mn-ea"/>
              </a:rPr>
              <a:t>입체감 있는 다양한 요소들을 결합하여 표현함</a:t>
            </a:r>
            <a:r>
              <a:rPr lang="en-US" altLang="ko-KR" dirty="0">
                <a:latin typeface="+mn-lt"/>
                <a:ea typeface="+mn-ea"/>
              </a:rPr>
              <a:t>(</a:t>
            </a:r>
            <a:r>
              <a:rPr lang="ko-KR" altLang="ko-KR" dirty="0" err="1">
                <a:latin typeface="+mn-lt"/>
                <a:ea typeface="+mn-ea"/>
              </a:rPr>
              <a:t>맵</a:t>
            </a:r>
            <a:r>
              <a:rPr lang="ko-KR" altLang="ko-KR" dirty="0">
                <a:latin typeface="+mn-lt"/>
                <a:ea typeface="+mn-ea"/>
              </a:rPr>
              <a:t> 화면 단계를 나타내는 </a:t>
            </a:r>
            <a:r>
              <a:rPr lang="ko-KR" altLang="ko-KR" dirty="0" err="1">
                <a:latin typeface="+mn-lt"/>
                <a:ea typeface="+mn-ea"/>
              </a:rPr>
              <a:t>노드</a:t>
            </a:r>
            <a:r>
              <a:rPr lang="en-US" altLang="ko-KR" dirty="0">
                <a:latin typeface="+mn-lt"/>
                <a:ea typeface="+mn-ea"/>
              </a:rPr>
              <a:t>, </a:t>
            </a:r>
            <a:r>
              <a:rPr lang="ko-KR" altLang="ko-KR" dirty="0">
                <a:latin typeface="+mn-lt"/>
                <a:ea typeface="+mn-ea"/>
              </a:rPr>
              <a:t>목표 달성에 도움되는 </a:t>
            </a:r>
            <a:r>
              <a:rPr lang="ko-KR" altLang="ko-KR" dirty="0" err="1">
                <a:latin typeface="+mn-lt"/>
                <a:ea typeface="+mn-ea"/>
              </a:rPr>
              <a:t>부스터</a:t>
            </a:r>
            <a:r>
              <a:rPr lang="ko-KR" altLang="ko-KR" dirty="0">
                <a:latin typeface="+mn-lt"/>
                <a:ea typeface="+mn-ea"/>
              </a:rPr>
              <a:t> 등</a:t>
            </a:r>
            <a:r>
              <a:rPr lang="en-US" altLang="ko-KR" dirty="0">
                <a:latin typeface="+mn-lt"/>
                <a:ea typeface="+mn-ea"/>
              </a:rPr>
              <a:t>)</a:t>
            </a:r>
            <a:endParaRPr lang="ko-KR" altLang="ko-KR" dirty="0">
              <a:latin typeface="+mn-lt"/>
              <a:ea typeface="+mn-ea"/>
            </a:endParaRPr>
          </a:p>
          <a:p>
            <a:pPr lvl="0" latinLnBrk="1"/>
            <a:r>
              <a:rPr lang="ko-KR" altLang="ko-KR" u="sng" dirty="0">
                <a:latin typeface="+mn-lt"/>
                <a:ea typeface="+mn-ea"/>
              </a:rPr>
              <a:t>원고 게임물의 개발자가 그 동안 축적된 게임 개발 경험과 지식을 바탕으로 원고 게임물의 성격에 비추어 필요하다고 판단된 요소들을 선택하여 나름대로의 제작의도에 따라 배열∙조합함으로써</a:t>
            </a:r>
            <a:r>
              <a:rPr lang="en-US" altLang="ko-KR" u="sng" dirty="0">
                <a:latin typeface="+mn-lt"/>
                <a:ea typeface="+mn-ea"/>
              </a:rPr>
              <a:t>, </a:t>
            </a:r>
            <a:r>
              <a:rPr lang="ko-KR" altLang="ko-KR" b="1" u="sng" dirty="0">
                <a:latin typeface="+mn-lt"/>
                <a:ea typeface="+mn-ea"/>
              </a:rPr>
              <a:t>원고 </a:t>
            </a:r>
            <a:r>
              <a:rPr lang="ko-KR" altLang="ko-KR" b="1" u="sng" dirty="0" err="1">
                <a:latin typeface="+mn-lt"/>
                <a:ea typeface="+mn-ea"/>
              </a:rPr>
              <a:t>게임물은</a:t>
            </a:r>
            <a:r>
              <a:rPr lang="ko-KR" altLang="ko-KR" b="1" u="sng" dirty="0">
                <a:latin typeface="+mn-lt"/>
                <a:ea typeface="+mn-ea"/>
              </a:rPr>
              <a:t> 개별 구성요소의 </a:t>
            </a:r>
            <a:r>
              <a:rPr lang="ko-KR" altLang="ko-KR" b="1" u="sng" dirty="0" err="1">
                <a:latin typeface="+mn-lt"/>
                <a:ea typeface="+mn-ea"/>
              </a:rPr>
              <a:t>창작성</a:t>
            </a:r>
            <a:r>
              <a:rPr lang="ko-KR" altLang="ko-KR" b="1" u="sng" dirty="0">
                <a:latin typeface="+mn-lt"/>
                <a:ea typeface="+mn-ea"/>
              </a:rPr>
              <a:t> 인정 여부와 별개로 특정한 제작 의도와 시나리오에 따라 기술적으로 구현된 주요한 구성요소들이 선택∙배열되고 유기적인 조합</a:t>
            </a:r>
            <a:r>
              <a:rPr lang="ko-KR" altLang="ko-KR" u="sng" dirty="0">
                <a:latin typeface="+mn-lt"/>
                <a:ea typeface="+mn-ea"/>
              </a:rPr>
              <a:t>을 이루어 선행 </a:t>
            </a:r>
            <a:r>
              <a:rPr lang="ko-KR" altLang="ko-KR" u="sng" dirty="0" err="1">
                <a:latin typeface="+mn-lt"/>
                <a:ea typeface="+mn-ea"/>
              </a:rPr>
              <a:t>게임물과</a:t>
            </a:r>
            <a:r>
              <a:rPr lang="ko-KR" altLang="ko-KR" u="sng" dirty="0">
                <a:latin typeface="+mn-lt"/>
                <a:ea typeface="+mn-ea"/>
              </a:rPr>
              <a:t> 확연히 구별되는 창작적 개성</a:t>
            </a:r>
            <a:r>
              <a:rPr lang="ko-KR" altLang="ko-KR" dirty="0">
                <a:latin typeface="+mn-lt"/>
                <a:ea typeface="+mn-ea"/>
              </a:rPr>
              <a:t>을 갖게 됨</a:t>
            </a:r>
            <a:r>
              <a:rPr lang="en-US" altLang="ko-KR" dirty="0">
                <a:latin typeface="+mn-lt"/>
                <a:ea typeface="+mn-ea"/>
              </a:rPr>
              <a:t>.</a:t>
            </a:r>
            <a:endParaRPr lang="ko-KR" altLang="ko-KR" dirty="0">
              <a:latin typeface="+mn-lt"/>
              <a:ea typeface="+mn-ea"/>
            </a:endParaRPr>
          </a:p>
          <a:p>
            <a:pPr latinLnBrk="1"/>
            <a:r>
              <a:rPr lang="en-US" altLang="ko-KR" dirty="0">
                <a:latin typeface="+mn-lt"/>
                <a:ea typeface="+mn-ea"/>
              </a:rPr>
              <a:t> </a:t>
            </a:r>
            <a:endParaRPr lang="ko-KR" altLang="ko-KR" dirty="0">
              <a:latin typeface="+mn-lt"/>
              <a:ea typeface="+mn-ea"/>
            </a:endParaRPr>
          </a:p>
          <a:p>
            <a:pPr lvl="0" latinLnBrk="1"/>
            <a:r>
              <a:rPr lang="en-US" altLang="ko-KR" b="1" dirty="0">
                <a:latin typeface="+mn-lt"/>
                <a:ea typeface="+mn-ea"/>
              </a:rPr>
              <a:t>3. </a:t>
            </a:r>
            <a:r>
              <a:rPr lang="ko-KR" altLang="ko-KR" b="1" dirty="0">
                <a:latin typeface="+mn-lt"/>
                <a:ea typeface="+mn-ea"/>
              </a:rPr>
              <a:t>원고 </a:t>
            </a:r>
            <a:r>
              <a:rPr lang="ko-KR" altLang="ko-KR" b="1" dirty="0" err="1">
                <a:latin typeface="+mn-lt"/>
                <a:ea typeface="+mn-ea"/>
              </a:rPr>
              <a:t>게임물과</a:t>
            </a:r>
            <a:r>
              <a:rPr lang="ko-KR" altLang="ko-KR" b="1" dirty="0">
                <a:latin typeface="+mn-lt"/>
                <a:ea typeface="+mn-ea"/>
              </a:rPr>
              <a:t> 피고 게임물의 실질적 유사성 인정</a:t>
            </a:r>
            <a:endParaRPr lang="ko-KR" altLang="ko-KR" dirty="0">
              <a:latin typeface="+mn-lt"/>
              <a:ea typeface="+mn-ea"/>
            </a:endParaRPr>
          </a:p>
          <a:p>
            <a:pPr lvl="0" latinLnBrk="1"/>
            <a:r>
              <a:rPr lang="ko-KR" altLang="ko-KR" dirty="0">
                <a:latin typeface="+mn-lt"/>
                <a:ea typeface="+mn-ea"/>
              </a:rPr>
              <a:t>피고 </a:t>
            </a:r>
            <a:r>
              <a:rPr lang="ko-KR" altLang="ko-KR" dirty="0" err="1">
                <a:latin typeface="+mn-lt"/>
                <a:ea typeface="+mn-ea"/>
              </a:rPr>
              <a:t>게임물은</a:t>
            </a:r>
            <a:r>
              <a:rPr lang="ko-KR" altLang="ko-KR" dirty="0">
                <a:latin typeface="+mn-lt"/>
                <a:ea typeface="+mn-ea"/>
              </a:rPr>
              <a:t> 원고 </a:t>
            </a:r>
            <a:r>
              <a:rPr lang="ko-KR" altLang="ko-KR" dirty="0" err="1">
                <a:latin typeface="+mn-lt"/>
                <a:ea typeface="+mn-ea"/>
              </a:rPr>
              <a:t>게임물과</a:t>
            </a:r>
            <a:r>
              <a:rPr lang="ko-KR" altLang="ko-KR" dirty="0">
                <a:latin typeface="+mn-lt"/>
                <a:ea typeface="+mn-ea"/>
              </a:rPr>
              <a:t> 동일한 순서로 히어로 모드</a:t>
            </a:r>
            <a:r>
              <a:rPr lang="en-US" altLang="ko-KR" dirty="0">
                <a:latin typeface="+mn-lt"/>
                <a:ea typeface="+mn-ea"/>
              </a:rPr>
              <a:t>, </a:t>
            </a:r>
            <a:r>
              <a:rPr lang="ko-KR" altLang="ko-KR" dirty="0">
                <a:latin typeface="+mn-lt"/>
                <a:ea typeface="+mn-ea"/>
              </a:rPr>
              <a:t>전투 레벨</a:t>
            </a:r>
            <a:r>
              <a:rPr lang="en-US" altLang="ko-KR" dirty="0">
                <a:latin typeface="+mn-lt"/>
                <a:ea typeface="+mn-ea"/>
              </a:rPr>
              <a:t>, </a:t>
            </a:r>
            <a:r>
              <a:rPr lang="ko-KR" altLang="ko-KR" dirty="0">
                <a:latin typeface="+mn-lt"/>
                <a:ea typeface="+mn-ea"/>
              </a:rPr>
              <a:t>알 모으기 규칙 등을 단계적으로 도입하여 원고 게임물의 제작 의도와 시나리오에 따라 기술적으로 구현된 주요한 구성요소들의 선택과 배열 및 조합을 그대로 사용하였다</a:t>
            </a:r>
            <a:r>
              <a:rPr lang="en-US" altLang="ko-KR" dirty="0">
                <a:latin typeface="+mn-lt"/>
                <a:ea typeface="+mn-ea"/>
              </a:rPr>
              <a:t>.</a:t>
            </a:r>
            <a:endParaRPr lang="ko-KR" altLang="ko-KR" dirty="0">
              <a:latin typeface="+mn-lt"/>
              <a:ea typeface="+mn-ea"/>
            </a:endParaRPr>
          </a:p>
          <a:p>
            <a:pPr lvl="0" latinLnBrk="1"/>
            <a:r>
              <a:rPr lang="ko-KR" altLang="ko-KR" dirty="0">
                <a:latin typeface="+mn-lt"/>
                <a:ea typeface="+mn-ea"/>
              </a:rPr>
              <a:t>피고 </a:t>
            </a:r>
            <a:r>
              <a:rPr lang="ko-KR" altLang="ko-KR" dirty="0" err="1">
                <a:latin typeface="+mn-lt"/>
                <a:ea typeface="+mn-ea"/>
              </a:rPr>
              <a:t>게임물은</a:t>
            </a:r>
            <a:r>
              <a:rPr lang="ko-KR" altLang="ko-KR" dirty="0">
                <a:latin typeface="+mn-lt"/>
                <a:ea typeface="+mn-ea"/>
              </a:rPr>
              <a:t> 게임의 개별적인 요소들이 원고 </a:t>
            </a:r>
            <a:r>
              <a:rPr lang="ko-KR" altLang="ko-KR" dirty="0" err="1">
                <a:latin typeface="+mn-lt"/>
                <a:ea typeface="+mn-ea"/>
              </a:rPr>
              <a:t>게임물과</a:t>
            </a:r>
            <a:r>
              <a:rPr lang="ko-KR" altLang="ko-KR" dirty="0">
                <a:latin typeface="+mn-lt"/>
                <a:ea typeface="+mn-ea"/>
              </a:rPr>
              <a:t> 마찬가지로 구체적으로 어우러져 사용자에게 원고 </a:t>
            </a:r>
            <a:r>
              <a:rPr lang="ko-KR" altLang="ko-KR" dirty="0" err="1">
                <a:latin typeface="+mn-lt"/>
                <a:ea typeface="+mn-ea"/>
              </a:rPr>
              <a:t>게임물에서</a:t>
            </a:r>
            <a:r>
              <a:rPr lang="ko-KR" altLang="ko-KR" dirty="0">
                <a:latin typeface="+mn-lt"/>
                <a:ea typeface="+mn-ea"/>
              </a:rPr>
              <a:t> 캐릭터만 달라진 느낌을 주고 있다</a:t>
            </a:r>
            <a:r>
              <a:rPr lang="en-US" altLang="ko-KR" dirty="0">
                <a:latin typeface="+mn-lt"/>
                <a:ea typeface="+mn-ea"/>
              </a:rPr>
              <a:t>.</a:t>
            </a:r>
            <a:endParaRPr lang="ko-KR" altLang="ko-KR" dirty="0">
              <a:latin typeface="+mn-lt"/>
              <a:ea typeface="+mn-ea"/>
            </a:endParaRPr>
          </a:p>
          <a:p>
            <a:pPr lvl="0" latinLnBrk="1"/>
            <a:r>
              <a:rPr lang="ko-KR" altLang="ko-KR" dirty="0">
                <a:latin typeface="+mn-lt"/>
                <a:ea typeface="+mn-ea"/>
              </a:rPr>
              <a:t>원고 </a:t>
            </a:r>
            <a:r>
              <a:rPr lang="ko-KR" altLang="ko-KR" dirty="0" err="1">
                <a:latin typeface="+mn-lt"/>
                <a:ea typeface="+mn-ea"/>
              </a:rPr>
              <a:t>게임물에</a:t>
            </a:r>
            <a:r>
              <a:rPr lang="ko-KR" altLang="ko-KR" dirty="0">
                <a:latin typeface="+mn-lt"/>
                <a:ea typeface="+mn-ea"/>
              </a:rPr>
              <a:t> 나타나있지 아니한 구성요소가 일부 추가되어 있으나</a:t>
            </a:r>
            <a:r>
              <a:rPr lang="en-US" altLang="ko-KR" dirty="0">
                <a:latin typeface="+mn-lt"/>
                <a:ea typeface="+mn-ea"/>
              </a:rPr>
              <a:t>, </a:t>
            </a:r>
            <a:r>
              <a:rPr lang="ko-KR" altLang="ko-KR" dirty="0">
                <a:latin typeface="+mn-lt"/>
                <a:ea typeface="+mn-ea"/>
              </a:rPr>
              <a:t>이는 게임의 주된 진행과 직접 관련 없는 보상 방식에 대한 것이고</a:t>
            </a:r>
            <a:r>
              <a:rPr lang="en-US" altLang="ko-KR" dirty="0">
                <a:latin typeface="+mn-lt"/>
                <a:ea typeface="+mn-ea"/>
              </a:rPr>
              <a:t>, </a:t>
            </a:r>
            <a:r>
              <a:rPr lang="ko-KR" altLang="ko-KR" dirty="0">
                <a:latin typeface="+mn-lt"/>
                <a:ea typeface="+mn-ea"/>
              </a:rPr>
              <a:t>피고 </a:t>
            </a:r>
            <a:r>
              <a:rPr lang="ko-KR" altLang="ko-KR" dirty="0" err="1">
                <a:latin typeface="+mn-lt"/>
                <a:ea typeface="+mn-ea"/>
              </a:rPr>
              <a:t>게임물에서</a:t>
            </a:r>
            <a:r>
              <a:rPr lang="ko-KR" altLang="ko-KR" dirty="0">
                <a:latin typeface="+mn-lt"/>
                <a:ea typeface="+mn-ea"/>
              </a:rPr>
              <a:t> 차지하는 질적 또는 양적 비중이 아주 작으며</a:t>
            </a:r>
            <a:r>
              <a:rPr lang="en-US" altLang="ko-KR" dirty="0">
                <a:latin typeface="+mn-lt"/>
                <a:ea typeface="+mn-ea"/>
              </a:rPr>
              <a:t>, </a:t>
            </a:r>
            <a:r>
              <a:rPr lang="ko-KR" altLang="ko-KR" dirty="0">
                <a:latin typeface="+mn-lt"/>
                <a:ea typeface="+mn-ea"/>
              </a:rPr>
              <a:t>일부는 최초 출시 당시에는 없었던 것이다</a:t>
            </a:r>
            <a:r>
              <a:rPr lang="en-US" altLang="ko-KR" dirty="0">
                <a:latin typeface="+mn-lt"/>
                <a:ea typeface="+mn-ea"/>
              </a:rPr>
              <a:t>.</a:t>
            </a:r>
            <a:endParaRPr lang="ko-KR" altLang="ko-KR" dirty="0">
              <a:latin typeface="+mn-lt"/>
              <a:ea typeface="+mn-ea"/>
            </a:endParaRPr>
          </a:p>
          <a:p>
            <a:pPr lvl="0" latinLnBrk="1"/>
            <a:r>
              <a:rPr lang="ko-KR" altLang="ko-KR" dirty="0">
                <a:latin typeface="+mn-lt"/>
                <a:ea typeface="+mn-ea"/>
              </a:rPr>
              <a:t>위 사정들을 종합하여 보면</a:t>
            </a:r>
            <a:r>
              <a:rPr lang="en-US" altLang="ko-KR" dirty="0">
                <a:latin typeface="+mn-lt"/>
                <a:ea typeface="+mn-ea"/>
              </a:rPr>
              <a:t>, </a:t>
            </a:r>
            <a:r>
              <a:rPr lang="ko-KR" altLang="ko-KR" b="1" u="sng" dirty="0">
                <a:latin typeface="+mn-lt"/>
                <a:ea typeface="+mn-ea"/>
              </a:rPr>
              <a:t>피고 </a:t>
            </a:r>
            <a:r>
              <a:rPr lang="ko-KR" altLang="ko-KR" b="1" u="sng" dirty="0" err="1">
                <a:latin typeface="+mn-lt"/>
                <a:ea typeface="+mn-ea"/>
              </a:rPr>
              <a:t>게임물은</a:t>
            </a:r>
            <a:r>
              <a:rPr lang="ko-KR" altLang="ko-KR" b="1" u="sng" dirty="0">
                <a:latin typeface="+mn-lt"/>
                <a:ea typeface="+mn-ea"/>
              </a:rPr>
              <a:t> 원고 게임물의 제작 의도와 시나리오가 기술적으로 구현된 주요한 구성요소들의 선택과 배열 및 유기적인 조합에 따른 창작적인 표현형식을 그대로 포함하고 있으므로</a:t>
            </a:r>
            <a:r>
              <a:rPr lang="en-US" altLang="ko-KR" b="1" u="sng" dirty="0">
                <a:latin typeface="+mn-lt"/>
                <a:ea typeface="+mn-ea"/>
              </a:rPr>
              <a:t>, </a:t>
            </a:r>
            <a:r>
              <a:rPr lang="ko-KR" altLang="ko-KR" b="1" u="sng" dirty="0">
                <a:latin typeface="+mn-lt"/>
                <a:ea typeface="+mn-ea"/>
              </a:rPr>
              <a:t>양 </a:t>
            </a:r>
            <a:r>
              <a:rPr lang="ko-KR" altLang="ko-KR" b="1" u="sng" dirty="0" err="1">
                <a:latin typeface="+mn-lt"/>
                <a:ea typeface="+mn-ea"/>
              </a:rPr>
              <a:t>게임물은</a:t>
            </a:r>
            <a:r>
              <a:rPr lang="ko-KR" altLang="ko-KR" b="1" u="sng" dirty="0">
                <a:latin typeface="+mn-lt"/>
                <a:ea typeface="+mn-ea"/>
              </a:rPr>
              <a:t> 실질적으로 유사하다고 볼 수 있다</a:t>
            </a:r>
            <a:r>
              <a:rPr lang="en-US" altLang="ko-KR" dirty="0">
                <a:latin typeface="+mn-lt"/>
                <a:ea typeface="+mn-ea"/>
              </a:rPr>
              <a:t>.</a:t>
            </a:r>
            <a:endParaRPr lang="ko-KR" altLang="ko-KR" dirty="0">
              <a:latin typeface="+mn-lt"/>
              <a:ea typeface="+mn-ea"/>
            </a:endParaRPr>
          </a:p>
          <a:p>
            <a:pPr defTabSz="913120"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120" eaLnBrk="1" hangingPunct="1">
              <a:defRPr/>
            </a:pPr>
            <a:fld id="{A6A5F4A3-B0FE-4F64-B760-7C11A47D5037}" type="slidenum">
              <a:rPr lang="ko-KR" altLang="en-US">
                <a:solidFill>
                  <a:prstClr val="black"/>
                </a:solidFill>
                <a:latin typeface="Calibri" pitchFamily="34" charset="0"/>
              </a:rPr>
              <a:pPr defTabSz="913120" eaLnBrk="1" hangingPunct="1">
                <a:defRPr/>
              </a:pPr>
              <a:t>6</a:t>
            </a:fld>
            <a:endParaRPr lang="ko-KR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536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558" lvl="1" indent="-172558" defTabSz="913120">
              <a:buFont typeface="Arial" panose="020B0604020202020204" pitchFamily="34" charset="0"/>
              <a:buChar char="•"/>
              <a:defRPr/>
            </a:pPr>
            <a:r>
              <a:rPr lang="ko-KR" altLang="en-US" sz="1600" dirty="0"/>
              <a:t>데이터베이스의 제작</a:t>
            </a:r>
            <a:r>
              <a:rPr lang="en-US" altLang="ko-KR" sz="1600" dirty="0"/>
              <a:t>·</a:t>
            </a:r>
            <a:r>
              <a:rPr lang="ko-KR" altLang="en-US" sz="1600" dirty="0" err="1"/>
              <a:t>갱신등</a:t>
            </a:r>
            <a:r>
              <a:rPr lang="ko-KR" altLang="en-US" sz="1600" dirty="0"/>
              <a:t> 또는 운영에 이용되는 컴퓨터프로그램</a:t>
            </a:r>
            <a:r>
              <a:rPr lang="en-US" altLang="ko-KR" sz="1600" dirty="0"/>
              <a:t>”</a:t>
            </a:r>
            <a:r>
              <a:rPr lang="ko-KR" altLang="en-US" dirty="0"/>
              <a:t>은 저작물의 요건을 갖추는 경우 저작권으로 보호 가능함</a:t>
            </a:r>
            <a:r>
              <a:rPr lang="en-US" altLang="ko-KR" dirty="0"/>
              <a:t>.</a:t>
            </a:r>
          </a:p>
          <a:p>
            <a:pPr marL="171210" lvl="1" indent="-171210" defTabSz="913120">
              <a:buFont typeface="Arial" panose="020B0604020202020204" pitchFamily="34" charset="0"/>
              <a:buChar char="•"/>
              <a:defRPr/>
            </a:pPr>
            <a:r>
              <a:rPr lang="ko-KR" altLang="en-US" dirty="0"/>
              <a:t>무선 또는 유선통신을 기술적으로 가능하게 하기 위하여 제작되거나 갱신 등이 되는 데이터베이스</a:t>
            </a:r>
            <a:r>
              <a:rPr lang="en-US" altLang="ko-KR" dirty="0"/>
              <a:t>”</a:t>
            </a:r>
            <a:r>
              <a:rPr lang="ko-KR" altLang="en-US" dirty="0"/>
              <a:t>에 배타적 권리를 부여하면 인터넷을 포함한 무선</a:t>
            </a:r>
            <a:r>
              <a:rPr lang="en-US" altLang="ko-KR" dirty="0"/>
              <a:t>/</a:t>
            </a:r>
            <a:r>
              <a:rPr lang="ko-KR" altLang="en-US" dirty="0"/>
              <a:t>유선 통신의 운영 자체가 위협받을 수 있기 때문이라고 함</a:t>
            </a:r>
            <a:r>
              <a:rPr lang="en-US" altLang="ko-KR" dirty="0"/>
              <a:t>.</a:t>
            </a:r>
          </a:p>
          <a:p>
            <a:pPr marL="171210" lvl="1" indent="-171210" defTabSz="913120">
              <a:buFont typeface="Arial" charset="0"/>
              <a:buChar char="•"/>
              <a:defRPr/>
            </a:pPr>
            <a:endParaRPr lang="en-US" altLang="ko-KR" dirty="0"/>
          </a:p>
          <a:p>
            <a:pPr marL="171210" lvl="1" indent="-171210" defTabSz="913120">
              <a:buFont typeface="Arial" charset="0"/>
              <a:buChar char="•"/>
              <a:defRPr/>
            </a:pPr>
            <a:endParaRPr lang="en-US" altLang="ko-KR" dirty="0"/>
          </a:p>
          <a:p>
            <a:pPr marL="0" lvl="1" defTabSz="913120">
              <a:defRPr/>
            </a:pPr>
            <a:endParaRPr lang="en-US" altLang="ko-KR" sz="1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519983-B711-4538-A0B2-119E8EF1CD98}" type="slidenum">
              <a:rPr lang="ko-KR" altLang="en-US" smtClean="0"/>
              <a:pPr>
                <a:defRPr/>
              </a:pPr>
              <a:t>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3968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defTabSz="913120">
              <a:defRPr/>
            </a:pPr>
            <a:r>
              <a:rPr lang="ko-KR" altLang="en-US" dirty="0"/>
              <a:t>참고</a:t>
            </a:r>
            <a:r>
              <a:rPr lang="en-US" altLang="ko-KR" dirty="0"/>
              <a:t>) </a:t>
            </a:r>
            <a:r>
              <a:rPr lang="ko-KR" altLang="en-US" dirty="0" err="1"/>
              <a:t>노팅엄</a:t>
            </a:r>
            <a:r>
              <a:rPr lang="ko-KR" altLang="en-US" dirty="0"/>
              <a:t> 대학의 </a:t>
            </a:r>
            <a:r>
              <a:rPr lang="en-US" altLang="ko-KR" dirty="0"/>
              <a:t>Estelle </a:t>
            </a:r>
            <a:r>
              <a:rPr lang="en-US" altLang="ko-KR" dirty="0" err="1"/>
              <a:t>Derclaye</a:t>
            </a:r>
            <a:r>
              <a:rPr lang="en-US" altLang="ko-KR" dirty="0"/>
              <a:t> </a:t>
            </a:r>
            <a:r>
              <a:rPr lang="ko-KR" altLang="en-US" dirty="0"/>
              <a:t>교수 </a:t>
            </a:r>
            <a:r>
              <a:rPr lang="en-US" altLang="ko-KR" dirty="0"/>
              <a:t>: </a:t>
            </a:r>
            <a:r>
              <a:rPr lang="ko-KR" altLang="en-US" dirty="0"/>
              <a:t>프랑스</a:t>
            </a:r>
            <a:r>
              <a:rPr lang="en-US" altLang="ko-KR" dirty="0"/>
              <a:t>, </a:t>
            </a:r>
            <a:r>
              <a:rPr lang="ko-KR" altLang="en-US" dirty="0"/>
              <a:t>독일</a:t>
            </a:r>
            <a:r>
              <a:rPr lang="en-US" altLang="ko-KR" dirty="0"/>
              <a:t>, </a:t>
            </a:r>
            <a:r>
              <a:rPr lang="ko-KR" altLang="en-US" dirty="0"/>
              <a:t>영국의 판례를 살펴보면</a:t>
            </a:r>
            <a:r>
              <a:rPr lang="en-US" altLang="ko-KR" dirty="0"/>
              <a:t>, </a:t>
            </a:r>
            <a:r>
              <a:rPr lang="ko-KR" altLang="en-US" dirty="0"/>
              <a:t>상당성의 정도에 대하여 </a:t>
            </a:r>
            <a:r>
              <a:rPr lang="en-US" altLang="ko-KR" dirty="0"/>
              <a:t>EU </a:t>
            </a:r>
            <a:r>
              <a:rPr lang="ko-KR" altLang="en-US" dirty="0"/>
              <a:t>회원국들은 일반적으로 낮은 충족요건을 선호함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519983-B711-4538-A0B2-119E8EF1CD98}" type="slidenum">
              <a:rPr lang="ko-KR" altLang="en-US" smtClean="0"/>
              <a:pPr>
                <a:defRPr/>
              </a:pPr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44368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558" lvl="1" indent="-172558" defTabSz="913120">
              <a:buFont typeface="Arial" panose="020B0604020202020204" pitchFamily="34" charset="0"/>
              <a:buChar char="•"/>
              <a:defRPr/>
            </a:pPr>
            <a:r>
              <a:rPr lang="ko-KR" altLang="en-US" sz="1600" dirty="0"/>
              <a:t>데이터베이스의 제작</a:t>
            </a:r>
            <a:r>
              <a:rPr lang="en-US" altLang="ko-KR" sz="1600" dirty="0"/>
              <a:t>·</a:t>
            </a:r>
            <a:r>
              <a:rPr lang="ko-KR" altLang="en-US" sz="1600" dirty="0" err="1"/>
              <a:t>갱신등</a:t>
            </a:r>
            <a:r>
              <a:rPr lang="ko-KR" altLang="en-US" sz="1600" dirty="0"/>
              <a:t> 또는 운영에 이용되는 컴퓨터프로그램</a:t>
            </a:r>
            <a:r>
              <a:rPr lang="en-US" altLang="ko-KR" sz="1600" dirty="0"/>
              <a:t>”</a:t>
            </a:r>
            <a:r>
              <a:rPr lang="ko-KR" altLang="en-US" dirty="0"/>
              <a:t>은 저작물의 요건을 갖추는 경우 저작권으로 보호 가능함</a:t>
            </a:r>
            <a:r>
              <a:rPr lang="en-US" altLang="ko-KR" dirty="0"/>
              <a:t>.</a:t>
            </a:r>
          </a:p>
          <a:p>
            <a:pPr marL="171210" lvl="1" indent="-171210" defTabSz="913120">
              <a:buFont typeface="Arial" panose="020B0604020202020204" pitchFamily="34" charset="0"/>
              <a:buChar char="•"/>
              <a:defRPr/>
            </a:pPr>
            <a:r>
              <a:rPr lang="ko-KR" altLang="en-US" dirty="0"/>
              <a:t>무선 또는 유선통신을 기술적으로 가능하게 하기 위하여 제작되거나 갱신 등이 되는 데이터베이스</a:t>
            </a:r>
            <a:r>
              <a:rPr lang="en-US" altLang="ko-KR" dirty="0"/>
              <a:t>”</a:t>
            </a:r>
            <a:r>
              <a:rPr lang="ko-KR" altLang="en-US" dirty="0"/>
              <a:t>에 배타적 권리를 부여하면 인터넷을 포함한 무선</a:t>
            </a:r>
            <a:r>
              <a:rPr lang="en-US" altLang="ko-KR" dirty="0"/>
              <a:t>/</a:t>
            </a:r>
            <a:r>
              <a:rPr lang="ko-KR" altLang="en-US" dirty="0"/>
              <a:t>유선 통신의 운영 자체가 위협받을 수 있기 때문이라고 함</a:t>
            </a:r>
            <a:r>
              <a:rPr lang="en-US" altLang="ko-KR" dirty="0"/>
              <a:t>.</a:t>
            </a:r>
          </a:p>
          <a:p>
            <a:pPr marL="171210" lvl="1" indent="-171210" defTabSz="913120">
              <a:buFont typeface="Arial" charset="0"/>
              <a:buChar char="•"/>
              <a:defRPr/>
            </a:pPr>
            <a:endParaRPr lang="en-US" altLang="ko-KR" dirty="0"/>
          </a:p>
          <a:p>
            <a:pPr marL="171210" lvl="1" indent="-171210" defTabSz="913120">
              <a:buFont typeface="Arial" charset="0"/>
              <a:buChar char="•"/>
              <a:defRPr/>
            </a:pPr>
            <a:endParaRPr lang="en-US" altLang="ko-KR" dirty="0"/>
          </a:p>
          <a:p>
            <a:pPr marL="0" lvl="1" defTabSz="913120">
              <a:defRPr/>
            </a:pPr>
            <a:endParaRPr lang="en-US" altLang="ko-KR" sz="1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120">
              <a:defRPr/>
            </a:pPr>
            <a:fld id="{AB519983-B711-4538-A0B2-119E8EF1CD98}" type="slidenum">
              <a:rPr lang="ko-KR" altLang="en-US">
                <a:solidFill>
                  <a:srgbClr val="000000"/>
                </a:solidFill>
              </a:rPr>
              <a:pPr defTabSz="913120">
                <a:defRPr/>
              </a:pPr>
              <a:t>9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272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519983-B711-4538-A0B2-119E8EF1CD98}" type="slidenum">
              <a:rPr lang="ko-KR" altLang="en-US" smtClean="0"/>
              <a:pPr>
                <a:defRPr/>
              </a:pPr>
              <a:t>11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3192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519983-B711-4538-A0B2-119E8EF1CD98}" type="slidenum">
              <a:rPr lang="ko-KR" altLang="en-US" smtClean="0"/>
              <a:pPr>
                <a:defRPr/>
              </a:pPr>
              <a:t>12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3192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519983-B711-4538-A0B2-119E8EF1CD98}" type="slidenum">
              <a:rPr lang="ko-KR" altLang="en-US" smtClean="0"/>
              <a:pPr>
                <a:defRPr/>
              </a:pPr>
              <a:t>13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3192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519983-B711-4538-A0B2-119E8EF1CD98}" type="slidenum">
              <a:rPr lang="ko-KR" altLang="en-US" smtClean="0"/>
              <a:pPr>
                <a:defRPr/>
              </a:pPr>
              <a:t>14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3192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그림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505" y="6409198"/>
            <a:ext cx="1677881" cy="168084"/>
          </a:xfrm>
          <a:prstGeom prst="rect">
            <a:avLst/>
          </a:prstGeom>
        </p:spPr>
      </p:pic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6244" y="4293096"/>
            <a:ext cx="6934200" cy="21544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None/>
              <a:defRPr sz="1400" b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endParaRPr lang="ko-KR" altLang="en-US" noProof="0" dirty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6078" y="1700808"/>
            <a:ext cx="8543925" cy="1139230"/>
          </a:xfrm>
        </p:spPr>
        <p:txBody>
          <a:bodyPr anchor="b" anchorCtr="0"/>
          <a:lstStyle>
            <a:lvl1pPr>
              <a:spcAft>
                <a:spcPct val="30000"/>
              </a:spcAft>
              <a:defRPr sz="3800" b="1" smtClean="0">
                <a:solidFill>
                  <a:schemeClr val="bg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endParaRPr lang="ko-KR" altLang="en-US" noProof="0" dirty="0"/>
          </a:p>
        </p:txBody>
      </p:sp>
      <p:grpSp>
        <p:nvGrpSpPr>
          <p:cNvPr id="30" name="그룹 10"/>
          <p:cNvGrpSpPr>
            <a:grpSpLocks/>
          </p:cNvGrpSpPr>
          <p:nvPr userDrawn="1"/>
        </p:nvGrpSpPr>
        <p:grpSpPr bwMode="auto">
          <a:xfrm>
            <a:off x="-19050" y="6731000"/>
            <a:ext cx="9925050" cy="0"/>
            <a:chOff x="-19050" y="6731595"/>
            <a:chExt cx="9925050" cy="0"/>
          </a:xfrm>
        </p:grpSpPr>
        <p:cxnSp>
          <p:nvCxnSpPr>
            <p:cNvPr id="31" name="직선 연결선 2"/>
            <p:cNvCxnSpPr>
              <a:cxnSpLocks noChangeShapeType="1"/>
            </p:cNvCxnSpPr>
            <p:nvPr/>
          </p:nvCxnSpPr>
          <p:spPr bwMode="auto">
            <a:xfrm>
              <a:off x="-19050" y="6731595"/>
              <a:ext cx="7817037" cy="0"/>
            </a:xfrm>
            <a:prstGeom prst="line">
              <a:avLst/>
            </a:prstGeom>
            <a:noFill/>
            <a:ln w="19050" algn="ctr">
              <a:solidFill>
                <a:srgbClr val="682C1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32" name="직선 연결선 3"/>
            <p:cNvCxnSpPr>
              <a:cxnSpLocks noChangeShapeType="1"/>
            </p:cNvCxnSpPr>
            <p:nvPr/>
          </p:nvCxnSpPr>
          <p:spPr bwMode="auto">
            <a:xfrm>
              <a:off x="7797987" y="6731595"/>
              <a:ext cx="2108013" cy="0"/>
            </a:xfrm>
            <a:prstGeom prst="line">
              <a:avLst/>
            </a:prstGeom>
            <a:noFill/>
            <a:ln w="19050" algn="ctr">
              <a:solidFill>
                <a:srgbClr val="F1590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</p:grpSp>
      <p:pic>
        <p:nvPicPr>
          <p:cNvPr id="6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1953"/>
            <a:ext cx="99187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70848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31083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타이틀&amp;이미지_라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표지 슬라이드_옵션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16022ACB-5B7E-48DC-96E6-2C11EF8B94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839602"/>
            <a:ext cx="8420100" cy="184546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latinLnBrk="0">
              <a:spcAft>
                <a:spcPts val="600"/>
              </a:spcAft>
              <a:defRPr lang="en-US" sz="3800" spc="-100" dirty="0">
                <a:ln w="12700" cmpd="sng">
                  <a:solidFill>
                    <a:sysClr val="windowText" lastClr="000000">
                      <a:alpha val="0"/>
                    </a:sysClr>
                  </a:solidFill>
                  <a:prstDash val="solid"/>
                </a:ln>
                <a:solidFill>
                  <a:schemeClr val="bg2"/>
                </a:solidFill>
                <a:latin typeface="+mj-lt"/>
                <a:ea typeface="+mn-ea"/>
                <a:cs typeface="Calibri" pitchFamily="34" charset="0"/>
              </a:defRPr>
            </a:lvl1pPr>
          </a:lstStyle>
          <a:p>
            <a:pPr lvl="0" defTabSz="914354" latinLnBrk="0">
              <a:lnSpc>
                <a:spcPct val="110000"/>
              </a:lnSpc>
            </a:pPr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9" name="텍스트 개체 틀 3"/>
          <p:cNvSpPr>
            <a:spLocks noGrp="1"/>
          </p:cNvSpPr>
          <p:nvPr>
            <p:ph type="body" sz="quarter" idx="10"/>
          </p:nvPr>
        </p:nvSpPr>
        <p:spPr>
          <a:xfrm>
            <a:off x="742950" y="3970802"/>
            <a:ext cx="8420100" cy="409575"/>
          </a:xfrm>
        </p:spPr>
        <p:txBody>
          <a:bodyPr lIns="0" anchor="ctr">
            <a:normAutofit/>
          </a:bodyPr>
          <a:lstStyle>
            <a:lvl1pPr marL="0" indent="0" latinLnBrk="0">
              <a:spcAft>
                <a:spcPts val="600"/>
              </a:spcAft>
              <a:buFontTx/>
              <a:buNone/>
              <a:defRPr sz="16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6098934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표지 슬라이드_옵션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64C532D8-2657-4B0C-A5CA-34829AF23C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905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238402"/>
            <a:ext cx="8420100" cy="184546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latinLnBrk="0">
              <a:spcAft>
                <a:spcPts val="600"/>
              </a:spcAft>
              <a:defRPr lang="en-US" sz="3800" spc="-100" dirty="0">
                <a:ln w="12700" cmpd="sng">
                  <a:solidFill>
                    <a:sysClr val="windowText" lastClr="000000">
                      <a:alpha val="0"/>
                    </a:sysClr>
                  </a:solidFill>
                  <a:prstDash val="solid"/>
                </a:ln>
                <a:solidFill>
                  <a:schemeClr val="bg2"/>
                </a:solidFill>
                <a:latin typeface="+mj-lt"/>
                <a:ea typeface="+mj-ea"/>
                <a:cs typeface="Calibri" pitchFamily="34" charset="0"/>
              </a:defRPr>
            </a:lvl1pPr>
          </a:lstStyle>
          <a:p>
            <a:pPr lvl="0" defTabSz="914354" latinLnBrk="0">
              <a:lnSpc>
                <a:spcPct val="110000"/>
              </a:lnSpc>
            </a:pPr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9" name="텍스트 개체 틀 3"/>
          <p:cNvSpPr>
            <a:spLocks noGrp="1"/>
          </p:cNvSpPr>
          <p:nvPr>
            <p:ph type="body" sz="quarter" idx="10"/>
          </p:nvPr>
        </p:nvSpPr>
        <p:spPr>
          <a:xfrm>
            <a:off x="742950" y="3369602"/>
            <a:ext cx="8420100" cy="409575"/>
          </a:xfrm>
        </p:spPr>
        <p:txBody>
          <a:bodyPr lIns="0" anchor="ctr">
            <a:normAutofit/>
          </a:bodyPr>
          <a:lstStyle>
            <a:lvl1pPr marL="0" indent="0" latinLnBrk="0">
              <a:spcAft>
                <a:spcPts val="600"/>
              </a:spcAft>
              <a:buFontTx/>
              <a:buNone/>
              <a:defRPr sz="16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67106263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표지 슬라이드_옵션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C7FBE79-470B-4F7C-888F-BDDEB1D65D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906000" cy="68579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42950" y="853200"/>
            <a:ext cx="8420100" cy="163982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latinLnBrk="0">
              <a:spcAft>
                <a:spcPts val="600"/>
              </a:spcAft>
              <a:defRPr lang="en-US" sz="3800" spc="-100" dirty="0">
                <a:ln w="12700" cmpd="sng">
                  <a:solidFill>
                    <a:sysClr val="windowText" lastClr="000000">
                      <a:alpha val="0"/>
                    </a:sysClr>
                  </a:solidFill>
                  <a:prstDash val="solid"/>
                </a:ln>
                <a:solidFill>
                  <a:schemeClr val="bg2"/>
                </a:solidFill>
                <a:latin typeface="+mj-lt"/>
                <a:ea typeface="+mj-ea"/>
                <a:cs typeface="Calibri" pitchFamily="34" charset="0"/>
              </a:defRPr>
            </a:lvl1pPr>
          </a:lstStyle>
          <a:p>
            <a:pPr lvl="0" defTabSz="914354" latinLnBrk="0">
              <a:lnSpc>
                <a:spcPct val="110000"/>
              </a:lnSpc>
            </a:pPr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8" name="텍스트 개체 틀 3"/>
          <p:cNvSpPr>
            <a:spLocks noGrp="1"/>
          </p:cNvSpPr>
          <p:nvPr>
            <p:ph type="body" sz="quarter" idx="10"/>
          </p:nvPr>
        </p:nvSpPr>
        <p:spPr>
          <a:xfrm>
            <a:off x="742950" y="2775602"/>
            <a:ext cx="8420100" cy="409575"/>
          </a:xfrm>
        </p:spPr>
        <p:txBody>
          <a:bodyPr lIns="0" anchor="ctr">
            <a:normAutofit/>
          </a:bodyPr>
          <a:lstStyle>
            <a:lvl1pPr marL="0" indent="0" latinLnBrk="0">
              <a:spcAft>
                <a:spcPts val="600"/>
              </a:spcAft>
              <a:buFontTx/>
              <a:buNone/>
              <a:defRPr sz="16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02222402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표지 슬라이드_옵션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7E30C7B-830E-4E29-B842-34E956302C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42950" y="1883164"/>
            <a:ext cx="8420100" cy="184546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latinLnBrk="0">
              <a:spcAft>
                <a:spcPts val="600"/>
              </a:spcAft>
              <a:defRPr lang="en-US" sz="3800" spc="-100" dirty="0">
                <a:ln w="12700" cmpd="sng">
                  <a:solidFill>
                    <a:sysClr val="windowText" lastClr="000000">
                      <a:alpha val="0"/>
                    </a:sysClr>
                  </a:solidFill>
                  <a:prstDash val="solid"/>
                </a:ln>
                <a:solidFill>
                  <a:schemeClr val="bg2"/>
                </a:solidFill>
                <a:latin typeface="+mj-lt"/>
                <a:ea typeface="+mj-ea"/>
                <a:cs typeface="Calibri" pitchFamily="34" charset="0"/>
              </a:defRPr>
            </a:lvl1pPr>
          </a:lstStyle>
          <a:p>
            <a:pPr lvl="0" defTabSz="914354" latinLnBrk="0">
              <a:lnSpc>
                <a:spcPct val="110000"/>
              </a:lnSpc>
            </a:pPr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6" name="텍스트 개체 틀 3"/>
          <p:cNvSpPr>
            <a:spLocks noGrp="1"/>
          </p:cNvSpPr>
          <p:nvPr>
            <p:ph type="body" sz="quarter" idx="10"/>
          </p:nvPr>
        </p:nvSpPr>
        <p:spPr>
          <a:xfrm>
            <a:off x="742950" y="4010402"/>
            <a:ext cx="8420100" cy="409575"/>
          </a:xfrm>
        </p:spPr>
        <p:txBody>
          <a:bodyPr lIns="0" anchor="ctr">
            <a:normAutofit/>
          </a:bodyPr>
          <a:lstStyle>
            <a:lvl1pPr marL="0" indent="0" latinLnBrk="0">
              <a:spcAft>
                <a:spcPts val="600"/>
              </a:spcAft>
              <a:buFontTx/>
              <a:buNone/>
              <a:defRPr sz="16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5407392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D4D245E-E773-4365-8B4C-41B85DE2DA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679568" y="1493838"/>
            <a:ext cx="1534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Calibri" pitchFamily="34" charset="0"/>
              </a:rPr>
              <a:t>목 차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0"/>
          </p:nvPr>
        </p:nvSpPr>
        <p:spPr>
          <a:xfrm>
            <a:off x="5253317" y="1493840"/>
            <a:ext cx="4236758" cy="4598987"/>
          </a:xfrm>
        </p:spPr>
        <p:txBody>
          <a:bodyPr anchor="ctr">
            <a:normAutofit/>
          </a:bodyPr>
          <a:lstStyle>
            <a:lvl1pPr marL="514350" indent="-514350" latinLnBrk="0">
              <a:lnSpc>
                <a:spcPct val="110000"/>
              </a:lnSpc>
              <a:spcAft>
                <a:spcPts val="1200"/>
              </a:spcAft>
              <a:buFont typeface="+mj-lt"/>
              <a:buAutoNum type="romanUcPeriod"/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1162798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메인간지_옵션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180A4367-F24D-4E8E-BB2E-ACEB977916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415926" y="1685365"/>
            <a:ext cx="9075600" cy="213727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rmAutofit/>
          </a:bodyPr>
          <a:lstStyle>
            <a:lvl1pPr algn="ctr" latinLnBrk="0">
              <a:lnSpc>
                <a:spcPct val="110000"/>
              </a:lnSpc>
              <a:spcAft>
                <a:spcPts val="600"/>
              </a:spcAft>
              <a:defRPr lang="ko-KR" altLang="en-US" sz="3200" spc="-50" dirty="0">
                <a:ln w="12700" cmpd="sng">
                  <a:solidFill>
                    <a:sysClr val="windowText" lastClr="000000">
                      <a:alpha val="0"/>
                    </a:sysClr>
                  </a:solidFill>
                  <a:prstDash val="solid"/>
                </a:ln>
                <a:solidFill>
                  <a:schemeClr val="bg2"/>
                </a:solidFill>
                <a:latin typeface="+mj-lt"/>
                <a:ea typeface="+mj-ea"/>
                <a:cs typeface="Calibri" pitchFamily="34" charset="0"/>
              </a:defRPr>
            </a:lvl1pPr>
          </a:lstStyle>
          <a:p>
            <a:pPr marL="0" lvl="0"/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79143899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서브 간지_옵션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D4D245E-E773-4365-8B4C-41B85DE2DA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제목 6"/>
          <p:cNvSpPr>
            <a:spLocks noGrp="1"/>
          </p:cNvSpPr>
          <p:nvPr>
            <p:ph type="title"/>
          </p:nvPr>
        </p:nvSpPr>
        <p:spPr>
          <a:xfrm>
            <a:off x="415926" y="2008094"/>
            <a:ext cx="9075600" cy="22982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rmAutofit/>
          </a:bodyPr>
          <a:lstStyle>
            <a:lvl1pPr algn="ctr" latinLnBrk="0">
              <a:lnSpc>
                <a:spcPct val="110000"/>
              </a:lnSpc>
              <a:spcAft>
                <a:spcPts val="600"/>
              </a:spcAft>
              <a:defRPr lang="ko-KR" altLang="en-US" sz="2800" b="0" spc="-50" dirty="0">
                <a:ln w="12700" cmpd="sng">
                  <a:solidFill>
                    <a:sysClr val="windowText" lastClr="000000">
                      <a:alpha val="0"/>
                    </a:sysClr>
                  </a:solidFill>
                  <a:prstDash val="solid"/>
                </a:ln>
                <a:solidFill>
                  <a:schemeClr val="bg2"/>
                </a:solidFill>
                <a:latin typeface="+mj-lt"/>
                <a:ea typeface="+mj-ea"/>
                <a:cs typeface="Calibri" pitchFamily="34" charset="0"/>
              </a:defRPr>
            </a:lvl1pPr>
          </a:lstStyle>
          <a:p>
            <a:pPr marL="0" lvl="0"/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2830059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메인 간지_옵션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 userDrawn="1"/>
        </p:nvGrpSpPr>
        <p:grpSpPr>
          <a:xfrm>
            <a:off x="7480300" y="-9526"/>
            <a:ext cx="2425791" cy="6867526"/>
            <a:chOff x="7185923" y="-9526"/>
            <a:chExt cx="2720168" cy="6867526"/>
          </a:xfrm>
        </p:grpSpPr>
        <p:sp>
          <p:nvSpPr>
            <p:cNvPr id="17" name="자유형 16"/>
            <p:cNvSpPr/>
            <p:nvPr/>
          </p:nvSpPr>
          <p:spPr>
            <a:xfrm>
              <a:off x="7934800" y="-9526"/>
              <a:ext cx="1971291" cy="6867526"/>
            </a:xfrm>
            <a:custGeom>
              <a:avLst/>
              <a:gdLst>
                <a:gd name="connsiteX0" fmla="*/ 1250462 w 2032000"/>
                <a:gd name="connsiteY0" fmla="*/ 0 h 6858002"/>
                <a:gd name="connsiteX1" fmla="*/ 2032000 w 2032000"/>
                <a:gd name="connsiteY1" fmla="*/ 0 h 6858002"/>
                <a:gd name="connsiteX2" fmla="*/ 2022325 w 2032000"/>
                <a:gd name="connsiteY2" fmla="*/ 6858002 h 6858002"/>
                <a:gd name="connsiteX3" fmla="*/ 301332 w 2032000"/>
                <a:gd name="connsiteY3" fmla="*/ 6858002 h 6858002"/>
                <a:gd name="connsiteX4" fmla="*/ 0 w 2032000"/>
                <a:gd name="connsiteY4" fmla="*/ 4962525 h 6858002"/>
                <a:gd name="connsiteX5" fmla="*/ 1250462 w 2032000"/>
                <a:gd name="connsiteY5" fmla="*/ 0 h 6858002"/>
                <a:gd name="connsiteX0" fmla="*/ 1250462 w 2032000"/>
                <a:gd name="connsiteY0" fmla="*/ 0 h 6858002"/>
                <a:gd name="connsiteX1" fmla="*/ 2032000 w 2032000"/>
                <a:gd name="connsiteY1" fmla="*/ 0 h 6858002"/>
                <a:gd name="connsiteX2" fmla="*/ 2022325 w 2032000"/>
                <a:gd name="connsiteY2" fmla="*/ 6858002 h 6858002"/>
                <a:gd name="connsiteX3" fmla="*/ 301332 w 2032000"/>
                <a:gd name="connsiteY3" fmla="*/ 6858002 h 6858002"/>
                <a:gd name="connsiteX4" fmla="*/ 0 w 2032000"/>
                <a:gd name="connsiteY4" fmla="*/ 4962525 h 6858002"/>
                <a:gd name="connsiteX5" fmla="*/ 1250462 w 2032000"/>
                <a:gd name="connsiteY5" fmla="*/ 0 h 6858002"/>
                <a:gd name="connsiteX0" fmla="*/ 1250462 w 2032094"/>
                <a:gd name="connsiteY0" fmla="*/ 0 h 6858002"/>
                <a:gd name="connsiteX1" fmla="*/ 2032000 w 2032094"/>
                <a:gd name="connsiteY1" fmla="*/ 0 h 6858002"/>
                <a:gd name="connsiteX2" fmla="*/ 2032094 w 2032094"/>
                <a:gd name="connsiteY2" fmla="*/ 6858002 h 6858002"/>
                <a:gd name="connsiteX3" fmla="*/ 301332 w 2032094"/>
                <a:gd name="connsiteY3" fmla="*/ 6858002 h 6858002"/>
                <a:gd name="connsiteX4" fmla="*/ 0 w 2032094"/>
                <a:gd name="connsiteY4" fmla="*/ 4962525 h 6858002"/>
                <a:gd name="connsiteX5" fmla="*/ 1250462 w 2032094"/>
                <a:gd name="connsiteY5" fmla="*/ 0 h 6858002"/>
                <a:gd name="connsiteX0" fmla="*/ 1242647 w 2024279"/>
                <a:gd name="connsiteY0" fmla="*/ 0 h 6858002"/>
                <a:gd name="connsiteX1" fmla="*/ 2024185 w 2024279"/>
                <a:gd name="connsiteY1" fmla="*/ 0 h 6858002"/>
                <a:gd name="connsiteX2" fmla="*/ 2024279 w 2024279"/>
                <a:gd name="connsiteY2" fmla="*/ 6858002 h 6858002"/>
                <a:gd name="connsiteX3" fmla="*/ 293517 w 2024279"/>
                <a:gd name="connsiteY3" fmla="*/ 6858002 h 6858002"/>
                <a:gd name="connsiteX4" fmla="*/ 0 w 2024279"/>
                <a:gd name="connsiteY4" fmla="*/ 4962525 h 6858002"/>
                <a:gd name="connsiteX5" fmla="*/ 1242647 w 2024279"/>
                <a:gd name="connsiteY5" fmla="*/ 0 h 6858002"/>
                <a:gd name="connsiteX0" fmla="*/ 1235320 w 2016952"/>
                <a:gd name="connsiteY0" fmla="*/ 0 h 6858002"/>
                <a:gd name="connsiteX1" fmla="*/ 2016858 w 2016952"/>
                <a:gd name="connsiteY1" fmla="*/ 0 h 6858002"/>
                <a:gd name="connsiteX2" fmla="*/ 2016952 w 2016952"/>
                <a:gd name="connsiteY2" fmla="*/ 6858002 h 6858002"/>
                <a:gd name="connsiteX3" fmla="*/ 286190 w 2016952"/>
                <a:gd name="connsiteY3" fmla="*/ 6858002 h 6858002"/>
                <a:gd name="connsiteX4" fmla="*/ 0 w 2016952"/>
                <a:gd name="connsiteY4" fmla="*/ 4960147 h 6858002"/>
                <a:gd name="connsiteX5" fmla="*/ 1235320 w 2016952"/>
                <a:gd name="connsiteY5" fmla="*/ 0 h 6858002"/>
                <a:gd name="connsiteX0" fmla="*/ 1240205 w 2021837"/>
                <a:gd name="connsiteY0" fmla="*/ 0 h 6858002"/>
                <a:gd name="connsiteX1" fmla="*/ 2021743 w 2021837"/>
                <a:gd name="connsiteY1" fmla="*/ 0 h 6858002"/>
                <a:gd name="connsiteX2" fmla="*/ 2021837 w 2021837"/>
                <a:gd name="connsiteY2" fmla="*/ 6858002 h 6858002"/>
                <a:gd name="connsiteX3" fmla="*/ 291075 w 2021837"/>
                <a:gd name="connsiteY3" fmla="*/ 6858002 h 6858002"/>
                <a:gd name="connsiteX4" fmla="*/ 0 w 2021837"/>
                <a:gd name="connsiteY4" fmla="*/ 4953015 h 6858002"/>
                <a:gd name="connsiteX5" fmla="*/ 1240205 w 2021837"/>
                <a:gd name="connsiteY5" fmla="*/ 0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1837" h="6858002">
                  <a:moveTo>
                    <a:pt x="1240205" y="0"/>
                  </a:moveTo>
                  <a:lnTo>
                    <a:pt x="2021743" y="0"/>
                  </a:lnTo>
                  <a:cubicBezTo>
                    <a:pt x="2021774" y="2286001"/>
                    <a:pt x="2021806" y="4572001"/>
                    <a:pt x="2021837" y="6858002"/>
                  </a:cubicBezTo>
                  <a:lnTo>
                    <a:pt x="291075" y="6858002"/>
                  </a:lnTo>
                  <a:lnTo>
                    <a:pt x="0" y="4953015"/>
                  </a:lnTo>
                  <a:lnTo>
                    <a:pt x="1240205" y="0"/>
                  </a:lnTo>
                  <a:close/>
                </a:path>
              </a:pathLst>
            </a:custGeom>
            <a:gradFill flip="none" rotWithShape="1">
              <a:gsLst>
                <a:gs pos="83000">
                  <a:srgbClr val="CF713D"/>
                </a:gs>
                <a:gs pos="100000">
                  <a:srgbClr val="993E37"/>
                </a:gs>
                <a:gs pos="23000">
                  <a:srgbClr val="EFC285"/>
                </a:gs>
                <a:gs pos="72000">
                  <a:srgbClr val="E97C3F"/>
                </a:gs>
                <a:gs pos="0">
                  <a:srgbClr val="F3CF9F"/>
                </a:gs>
              </a:gsLst>
              <a:lin ang="16200000" scaled="0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18" name="자유형 17"/>
            <p:cNvSpPr/>
            <p:nvPr/>
          </p:nvSpPr>
          <p:spPr>
            <a:xfrm>
              <a:off x="7185923" y="-7621"/>
              <a:ext cx="1985010" cy="4951095"/>
            </a:xfrm>
            <a:custGeom>
              <a:avLst/>
              <a:gdLst>
                <a:gd name="connsiteX0" fmla="*/ 0 w 2000250"/>
                <a:gd name="connsiteY0" fmla="*/ 0 h 4972050"/>
                <a:gd name="connsiteX1" fmla="*/ 771525 w 2000250"/>
                <a:gd name="connsiteY1" fmla="*/ 4972050 h 4972050"/>
                <a:gd name="connsiteX2" fmla="*/ 2000250 w 2000250"/>
                <a:gd name="connsiteY2" fmla="*/ 28575 h 4972050"/>
                <a:gd name="connsiteX3" fmla="*/ 0 w 2000250"/>
                <a:gd name="connsiteY3" fmla="*/ 0 h 4972050"/>
                <a:gd name="connsiteX0" fmla="*/ 0 w 1992630"/>
                <a:gd name="connsiteY0" fmla="*/ 0 h 4964430"/>
                <a:gd name="connsiteX1" fmla="*/ 763905 w 1992630"/>
                <a:gd name="connsiteY1" fmla="*/ 4964430 h 4964430"/>
                <a:gd name="connsiteX2" fmla="*/ 1992630 w 1992630"/>
                <a:gd name="connsiteY2" fmla="*/ 20955 h 4964430"/>
                <a:gd name="connsiteX3" fmla="*/ 0 w 1992630"/>
                <a:gd name="connsiteY3" fmla="*/ 0 h 4964430"/>
                <a:gd name="connsiteX0" fmla="*/ 0 w 1985010"/>
                <a:gd name="connsiteY0" fmla="*/ 0 h 4949190"/>
                <a:gd name="connsiteX1" fmla="*/ 756285 w 1985010"/>
                <a:gd name="connsiteY1" fmla="*/ 4949190 h 4949190"/>
                <a:gd name="connsiteX2" fmla="*/ 1985010 w 1985010"/>
                <a:gd name="connsiteY2" fmla="*/ 5715 h 4949190"/>
                <a:gd name="connsiteX3" fmla="*/ 0 w 1985010"/>
                <a:gd name="connsiteY3" fmla="*/ 0 h 4949190"/>
                <a:gd name="connsiteX0" fmla="*/ 0 w 1985010"/>
                <a:gd name="connsiteY0" fmla="*/ 0 h 4949190"/>
                <a:gd name="connsiteX1" fmla="*/ 756285 w 1985010"/>
                <a:gd name="connsiteY1" fmla="*/ 4949190 h 4949190"/>
                <a:gd name="connsiteX2" fmla="*/ 1985010 w 1985010"/>
                <a:gd name="connsiteY2" fmla="*/ 5715 h 4949190"/>
                <a:gd name="connsiteX3" fmla="*/ 0 w 1985010"/>
                <a:gd name="connsiteY3" fmla="*/ 0 h 4949190"/>
                <a:gd name="connsiteX0" fmla="*/ 0 w 1985010"/>
                <a:gd name="connsiteY0" fmla="*/ 1905 h 4951095"/>
                <a:gd name="connsiteX1" fmla="*/ 756285 w 1985010"/>
                <a:gd name="connsiteY1" fmla="*/ 4951095 h 4951095"/>
                <a:gd name="connsiteX2" fmla="*/ 1985010 w 1985010"/>
                <a:gd name="connsiteY2" fmla="*/ 0 h 4951095"/>
                <a:gd name="connsiteX3" fmla="*/ 0 w 1985010"/>
                <a:gd name="connsiteY3" fmla="*/ 1905 h 4951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5010" h="4951095">
                  <a:moveTo>
                    <a:pt x="0" y="1905"/>
                  </a:moveTo>
                  <a:lnTo>
                    <a:pt x="756285" y="4951095"/>
                  </a:lnTo>
                  <a:lnTo>
                    <a:pt x="1985010" y="0"/>
                  </a:lnTo>
                  <a:lnTo>
                    <a:pt x="0" y="1905"/>
                  </a:lnTo>
                  <a:close/>
                </a:path>
              </a:pathLst>
            </a:custGeom>
            <a:gradFill flip="none" rotWithShape="1">
              <a:gsLst>
                <a:gs pos="71000">
                  <a:srgbClr val="D3512D"/>
                </a:gs>
                <a:gs pos="46000">
                  <a:srgbClr val="DF6136"/>
                </a:gs>
                <a:gs pos="0">
                  <a:srgbClr val="F3CC97"/>
                </a:gs>
                <a:gs pos="100000">
                  <a:srgbClr val="821E26"/>
                </a:gs>
              </a:gsLst>
              <a:lin ang="18600000" scaled="0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Calibri" pitchFamily="34" charset="0"/>
              </a:endParaRPr>
            </a:p>
          </p:txBody>
        </p:sp>
        <p:sp>
          <p:nvSpPr>
            <p:cNvPr id="19" name="자유형 18"/>
            <p:cNvSpPr/>
            <p:nvPr/>
          </p:nvSpPr>
          <p:spPr>
            <a:xfrm>
              <a:off x="7443733" y="4943475"/>
              <a:ext cx="795392" cy="1914525"/>
            </a:xfrm>
            <a:custGeom>
              <a:avLst/>
              <a:gdLst>
                <a:gd name="connsiteX0" fmla="*/ 466725 w 762000"/>
                <a:gd name="connsiteY0" fmla="*/ 0 h 1933575"/>
                <a:gd name="connsiteX1" fmla="*/ 762000 w 762000"/>
                <a:gd name="connsiteY1" fmla="*/ 1933575 h 1933575"/>
                <a:gd name="connsiteX2" fmla="*/ 0 w 762000"/>
                <a:gd name="connsiteY2" fmla="*/ 1933575 h 1933575"/>
                <a:gd name="connsiteX3" fmla="*/ 466725 w 762000"/>
                <a:gd name="connsiteY3" fmla="*/ 0 h 1933575"/>
                <a:gd name="connsiteX0" fmla="*/ 530225 w 762000"/>
                <a:gd name="connsiteY0" fmla="*/ 0 h 1790700"/>
                <a:gd name="connsiteX1" fmla="*/ 762000 w 762000"/>
                <a:gd name="connsiteY1" fmla="*/ 1790700 h 1790700"/>
                <a:gd name="connsiteX2" fmla="*/ 0 w 762000"/>
                <a:gd name="connsiteY2" fmla="*/ 1790700 h 1790700"/>
                <a:gd name="connsiteX3" fmla="*/ 530225 w 762000"/>
                <a:gd name="connsiteY3" fmla="*/ 0 h 1790700"/>
                <a:gd name="connsiteX0" fmla="*/ 476250 w 762000"/>
                <a:gd name="connsiteY0" fmla="*/ 0 h 1905000"/>
                <a:gd name="connsiteX1" fmla="*/ 762000 w 762000"/>
                <a:gd name="connsiteY1" fmla="*/ 1905000 h 1905000"/>
                <a:gd name="connsiteX2" fmla="*/ 0 w 762000"/>
                <a:gd name="connsiteY2" fmla="*/ 1905000 h 1905000"/>
                <a:gd name="connsiteX3" fmla="*/ 476250 w 762000"/>
                <a:gd name="connsiteY3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1905000">
                  <a:moveTo>
                    <a:pt x="476250" y="0"/>
                  </a:moveTo>
                  <a:lnTo>
                    <a:pt x="762000" y="1905000"/>
                  </a:lnTo>
                  <a:lnTo>
                    <a:pt x="0" y="1905000"/>
                  </a:lnTo>
                  <a:lnTo>
                    <a:pt x="476250" y="0"/>
                  </a:lnTo>
                  <a:close/>
                </a:path>
              </a:pathLst>
            </a:custGeom>
            <a:solidFill>
              <a:srgbClr val="F4DDBA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Calibri" pitchFamily="34" charset="0"/>
              </a:endParaRPr>
            </a:p>
          </p:txBody>
        </p:sp>
      </p:grpSp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631826" y="1787400"/>
            <a:ext cx="6847200" cy="32832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rmAutofit/>
          </a:bodyPr>
          <a:lstStyle>
            <a:lvl1pPr latinLnBrk="0">
              <a:lnSpc>
                <a:spcPct val="110000"/>
              </a:lnSpc>
              <a:spcAft>
                <a:spcPts val="600"/>
              </a:spcAft>
              <a:defRPr lang="ko-KR" altLang="en-US" sz="3200" spc="-50" dirty="0">
                <a:ln w="12700" cmpd="sng">
                  <a:solidFill>
                    <a:sysClr val="windowText" lastClr="000000">
                      <a:alpha val="0"/>
                    </a:sysClr>
                  </a:solidFill>
                  <a:prstDash val="solid"/>
                </a:ln>
                <a:solidFill>
                  <a:schemeClr val="bg2"/>
                </a:solidFill>
                <a:latin typeface="+mj-lt"/>
                <a:ea typeface="+mj-ea"/>
                <a:cs typeface="Calibri" pitchFamily="34" charset="0"/>
              </a:defRPr>
            </a:lvl1pPr>
          </a:lstStyle>
          <a:p>
            <a:pPr marL="0" lvl="0"/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07295193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0"/>
          <p:cNvGrpSpPr>
            <a:grpSpLocks/>
          </p:cNvGrpSpPr>
          <p:nvPr userDrawn="1"/>
        </p:nvGrpSpPr>
        <p:grpSpPr bwMode="auto">
          <a:xfrm>
            <a:off x="-19050" y="6731000"/>
            <a:ext cx="9925050" cy="0"/>
            <a:chOff x="-19050" y="6731595"/>
            <a:chExt cx="9925050" cy="0"/>
          </a:xfrm>
        </p:grpSpPr>
        <p:cxnSp>
          <p:nvCxnSpPr>
            <p:cNvPr id="19" name="직선 연결선 2"/>
            <p:cNvCxnSpPr>
              <a:cxnSpLocks noChangeShapeType="1"/>
            </p:cNvCxnSpPr>
            <p:nvPr/>
          </p:nvCxnSpPr>
          <p:spPr bwMode="auto">
            <a:xfrm>
              <a:off x="-19050" y="6731595"/>
              <a:ext cx="7817037" cy="0"/>
            </a:xfrm>
            <a:prstGeom prst="line">
              <a:avLst/>
            </a:prstGeom>
            <a:noFill/>
            <a:ln w="19050" algn="ctr">
              <a:solidFill>
                <a:srgbClr val="682C1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20" name="직선 연결선 3"/>
            <p:cNvCxnSpPr>
              <a:cxnSpLocks noChangeShapeType="1"/>
            </p:cNvCxnSpPr>
            <p:nvPr/>
          </p:nvCxnSpPr>
          <p:spPr bwMode="auto">
            <a:xfrm>
              <a:off x="7797987" y="6731595"/>
              <a:ext cx="2108013" cy="0"/>
            </a:xfrm>
            <a:prstGeom prst="line">
              <a:avLst/>
            </a:prstGeom>
            <a:noFill/>
            <a:ln w="19050" algn="ctr">
              <a:solidFill>
                <a:srgbClr val="F1590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</p:grpSp>
      <p:pic>
        <p:nvPicPr>
          <p:cNvPr id="22" name="그림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230" y="6542671"/>
            <a:ext cx="1235869" cy="123804"/>
          </a:xfrm>
          <a:prstGeom prst="rect">
            <a:avLst/>
          </a:prstGeom>
        </p:spPr>
      </p:pic>
      <p:pic>
        <p:nvPicPr>
          <p:cNvPr id="21" name="Picture 3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"/>
            <a:ext cx="99187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그룹 22"/>
          <p:cNvGrpSpPr/>
          <p:nvPr userDrawn="1"/>
        </p:nvGrpSpPr>
        <p:grpSpPr>
          <a:xfrm>
            <a:off x="0" y="558800"/>
            <a:ext cx="9906000" cy="61912"/>
            <a:chOff x="0" y="-1257"/>
            <a:chExt cx="9987816" cy="702000"/>
          </a:xfrm>
        </p:grpSpPr>
        <p:sp>
          <p:nvSpPr>
            <p:cNvPr id="24" name="직사각형 23"/>
            <p:cNvSpPr/>
            <p:nvPr/>
          </p:nvSpPr>
          <p:spPr>
            <a:xfrm>
              <a:off x="0" y="-1257"/>
              <a:ext cx="792000" cy="702000"/>
            </a:xfrm>
            <a:prstGeom prst="rect">
              <a:avLst/>
            </a:prstGeom>
            <a:solidFill>
              <a:srgbClr val="682C1A"/>
            </a:solidFill>
            <a:ln>
              <a:noFill/>
            </a:ln>
          </p:spPr>
          <p:txBody>
            <a:bodyPr/>
            <a:lstStyle/>
            <a:p>
              <a:pPr lvl="0" defTabSz="995363"/>
              <a:endParaRPr lang="ko-KR" altLang="en-US" sz="2600">
                <a:solidFill>
                  <a:schemeClr val="tx1"/>
                </a:solidFill>
                <a:latin typeface="Arial" panose="020B0604020202020204" pitchFamily="34" charset="0"/>
                <a:ea typeface="나눔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766318" y="-1257"/>
              <a:ext cx="792000" cy="702000"/>
            </a:xfrm>
            <a:prstGeom prst="rect">
              <a:avLst/>
            </a:prstGeom>
            <a:solidFill>
              <a:srgbClr val="833821"/>
            </a:solidFill>
            <a:ln>
              <a:noFill/>
            </a:ln>
          </p:spPr>
          <p:txBody>
            <a:bodyPr/>
            <a:lstStyle/>
            <a:p>
              <a:pPr lvl="0" defTabSz="995363"/>
              <a:endParaRPr lang="ko-KR" altLang="en-US" sz="2600">
                <a:solidFill>
                  <a:schemeClr val="tx1"/>
                </a:solidFill>
                <a:latin typeface="Arial" panose="020B0604020202020204" pitchFamily="34" charset="0"/>
                <a:ea typeface="나눔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1532636" y="-1257"/>
              <a:ext cx="792000" cy="702000"/>
            </a:xfrm>
            <a:prstGeom prst="rect">
              <a:avLst/>
            </a:prstGeom>
            <a:solidFill>
              <a:srgbClr val="95491F"/>
            </a:solidFill>
            <a:ln>
              <a:noFill/>
            </a:ln>
          </p:spPr>
          <p:txBody>
            <a:bodyPr/>
            <a:lstStyle/>
            <a:p>
              <a:pPr lvl="0" defTabSz="995363"/>
              <a:endParaRPr lang="ko-KR" altLang="en-US" sz="2600">
                <a:solidFill>
                  <a:schemeClr val="tx1"/>
                </a:solidFill>
                <a:latin typeface="Arial" panose="020B0604020202020204" pitchFamily="34" charset="0"/>
                <a:ea typeface="나눔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2298954" y="-1257"/>
              <a:ext cx="792000" cy="702000"/>
            </a:xfrm>
            <a:prstGeom prst="rect">
              <a:avLst/>
            </a:prstGeom>
            <a:solidFill>
              <a:srgbClr val="B4571E"/>
            </a:solidFill>
            <a:ln>
              <a:noFill/>
            </a:ln>
          </p:spPr>
          <p:txBody>
            <a:bodyPr/>
            <a:lstStyle/>
            <a:p>
              <a:pPr lvl="0" defTabSz="995363"/>
              <a:endParaRPr lang="ko-KR" altLang="en-US" sz="2600">
                <a:solidFill>
                  <a:schemeClr val="tx1"/>
                </a:solidFill>
                <a:latin typeface="Arial" panose="020B0604020202020204" pitchFamily="34" charset="0"/>
                <a:ea typeface="나눔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3065272" y="-1257"/>
              <a:ext cx="792000" cy="702000"/>
            </a:xfrm>
            <a:prstGeom prst="rect">
              <a:avLst/>
            </a:prstGeom>
            <a:solidFill>
              <a:srgbClr val="CC6322"/>
            </a:solidFill>
            <a:ln>
              <a:noFill/>
            </a:ln>
          </p:spPr>
          <p:txBody>
            <a:bodyPr/>
            <a:lstStyle/>
            <a:p>
              <a:pPr lvl="0" defTabSz="995363"/>
              <a:endParaRPr lang="ko-KR" altLang="en-US" sz="2600">
                <a:solidFill>
                  <a:schemeClr val="tx1"/>
                </a:solidFill>
                <a:latin typeface="Arial" panose="020B0604020202020204" pitchFamily="34" charset="0"/>
                <a:ea typeface="나눔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3831590" y="-1257"/>
              <a:ext cx="792000" cy="702000"/>
            </a:xfrm>
            <a:prstGeom prst="rect">
              <a:avLst/>
            </a:prstGeom>
            <a:solidFill>
              <a:srgbClr val="E669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4597908" y="-1257"/>
              <a:ext cx="792000" cy="702000"/>
            </a:xfrm>
            <a:prstGeom prst="rect">
              <a:avLst/>
            </a:prstGeom>
            <a:solidFill>
              <a:srgbClr val="EC80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5364226" y="-1257"/>
              <a:ext cx="792000" cy="702000"/>
            </a:xfrm>
            <a:prstGeom prst="rect">
              <a:avLst/>
            </a:prstGeom>
            <a:solidFill>
              <a:srgbClr val="EE9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6130544" y="-1257"/>
              <a:ext cx="792000" cy="702000"/>
            </a:xfrm>
            <a:prstGeom prst="rect">
              <a:avLst/>
            </a:prstGeom>
            <a:solidFill>
              <a:srgbClr val="F2A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6896862" y="-1257"/>
              <a:ext cx="792000" cy="702000"/>
            </a:xfrm>
            <a:prstGeom prst="rect">
              <a:avLst/>
            </a:prstGeom>
            <a:solidFill>
              <a:srgbClr val="F7C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7663180" y="-1257"/>
              <a:ext cx="792000" cy="702000"/>
            </a:xfrm>
            <a:prstGeom prst="rect">
              <a:avLst/>
            </a:prstGeom>
            <a:solidFill>
              <a:srgbClr val="F8D6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8429498" y="-1257"/>
              <a:ext cx="792000" cy="702000"/>
            </a:xfrm>
            <a:prstGeom prst="rect">
              <a:avLst/>
            </a:prstGeom>
            <a:solidFill>
              <a:srgbClr val="FADE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9195816" y="-1257"/>
              <a:ext cx="792000" cy="702000"/>
            </a:xfrm>
            <a:prstGeom prst="rect">
              <a:avLst/>
            </a:prstGeom>
            <a:solidFill>
              <a:srgbClr val="FCE5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8" name="직사각형 37"/>
          <p:cNvSpPr/>
          <p:nvPr userDrawn="1"/>
        </p:nvSpPr>
        <p:spPr>
          <a:xfrm>
            <a:off x="633445" y="1207001"/>
            <a:ext cx="11849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600" b="1" kern="0" cap="small" spc="30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목차</a:t>
            </a:r>
            <a:endParaRPr lang="ko-KR" altLang="en-US" sz="1600" b="1" spc="3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4381500" y="2637594"/>
            <a:ext cx="5181600" cy="3167670"/>
          </a:xfrm>
          <a:prstGeom prst="rect">
            <a:avLst/>
          </a:prstGeom>
        </p:spPr>
        <p:txBody>
          <a:bodyPr anchor="ctr"/>
          <a:lstStyle>
            <a:lvl1pPr marL="600075" indent="-514350" algn="l" rtl="0" fontAlgn="base" latinLnBrk="0">
              <a:lnSpc>
                <a:spcPct val="110000"/>
              </a:lnSpc>
              <a:spcBef>
                <a:spcPct val="0"/>
              </a:spcBef>
              <a:spcAft>
                <a:spcPts val="2000"/>
              </a:spcAft>
              <a:buClrTx/>
              <a:buFont typeface="+mj-lt"/>
              <a:buAutoNum type="romanUcPeriod"/>
              <a:defRPr kumimoji="1" lang="ko-KR" altLang="en-US" sz="2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3855767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서브 간지_옵션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 userDrawn="1"/>
        </p:nvGrpSpPr>
        <p:grpSpPr>
          <a:xfrm>
            <a:off x="7480300" y="-9526"/>
            <a:ext cx="2425791" cy="6867526"/>
            <a:chOff x="7480299" y="-9526"/>
            <a:chExt cx="2425791" cy="6867526"/>
          </a:xfrm>
        </p:grpSpPr>
        <p:sp>
          <p:nvSpPr>
            <p:cNvPr id="9" name="자유형 8"/>
            <p:cNvSpPr/>
            <p:nvPr/>
          </p:nvSpPr>
          <p:spPr>
            <a:xfrm>
              <a:off x="8148132" y="-9526"/>
              <a:ext cx="1757958" cy="6867526"/>
            </a:xfrm>
            <a:custGeom>
              <a:avLst/>
              <a:gdLst>
                <a:gd name="connsiteX0" fmla="*/ 1250462 w 2032000"/>
                <a:gd name="connsiteY0" fmla="*/ 0 h 6858002"/>
                <a:gd name="connsiteX1" fmla="*/ 2032000 w 2032000"/>
                <a:gd name="connsiteY1" fmla="*/ 0 h 6858002"/>
                <a:gd name="connsiteX2" fmla="*/ 2022325 w 2032000"/>
                <a:gd name="connsiteY2" fmla="*/ 6858002 h 6858002"/>
                <a:gd name="connsiteX3" fmla="*/ 301332 w 2032000"/>
                <a:gd name="connsiteY3" fmla="*/ 6858002 h 6858002"/>
                <a:gd name="connsiteX4" fmla="*/ 0 w 2032000"/>
                <a:gd name="connsiteY4" fmla="*/ 4962525 h 6858002"/>
                <a:gd name="connsiteX5" fmla="*/ 1250462 w 2032000"/>
                <a:gd name="connsiteY5" fmla="*/ 0 h 6858002"/>
                <a:gd name="connsiteX0" fmla="*/ 1250462 w 2032000"/>
                <a:gd name="connsiteY0" fmla="*/ 0 h 6858002"/>
                <a:gd name="connsiteX1" fmla="*/ 2032000 w 2032000"/>
                <a:gd name="connsiteY1" fmla="*/ 0 h 6858002"/>
                <a:gd name="connsiteX2" fmla="*/ 2022325 w 2032000"/>
                <a:gd name="connsiteY2" fmla="*/ 6858002 h 6858002"/>
                <a:gd name="connsiteX3" fmla="*/ 301332 w 2032000"/>
                <a:gd name="connsiteY3" fmla="*/ 6858002 h 6858002"/>
                <a:gd name="connsiteX4" fmla="*/ 0 w 2032000"/>
                <a:gd name="connsiteY4" fmla="*/ 4962525 h 6858002"/>
                <a:gd name="connsiteX5" fmla="*/ 1250462 w 2032000"/>
                <a:gd name="connsiteY5" fmla="*/ 0 h 6858002"/>
                <a:gd name="connsiteX0" fmla="*/ 1250462 w 2032094"/>
                <a:gd name="connsiteY0" fmla="*/ 0 h 6858002"/>
                <a:gd name="connsiteX1" fmla="*/ 2032000 w 2032094"/>
                <a:gd name="connsiteY1" fmla="*/ 0 h 6858002"/>
                <a:gd name="connsiteX2" fmla="*/ 2032094 w 2032094"/>
                <a:gd name="connsiteY2" fmla="*/ 6858002 h 6858002"/>
                <a:gd name="connsiteX3" fmla="*/ 301332 w 2032094"/>
                <a:gd name="connsiteY3" fmla="*/ 6858002 h 6858002"/>
                <a:gd name="connsiteX4" fmla="*/ 0 w 2032094"/>
                <a:gd name="connsiteY4" fmla="*/ 4962525 h 6858002"/>
                <a:gd name="connsiteX5" fmla="*/ 1250462 w 2032094"/>
                <a:gd name="connsiteY5" fmla="*/ 0 h 6858002"/>
                <a:gd name="connsiteX0" fmla="*/ 1242647 w 2024279"/>
                <a:gd name="connsiteY0" fmla="*/ 0 h 6858002"/>
                <a:gd name="connsiteX1" fmla="*/ 2024185 w 2024279"/>
                <a:gd name="connsiteY1" fmla="*/ 0 h 6858002"/>
                <a:gd name="connsiteX2" fmla="*/ 2024279 w 2024279"/>
                <a:gd name="connsiteY2" fmla="*/ 6858002 h 6858002"/>
                <a:gd name="connsiteX3" fmla="*/ 293517 w 2024279"/>
                <a:gd name="connsiteY3" fmla="*/ 6858002 h 6858002"/>
                <a:gd name="connsiteX4" fmla="*/ 0 w 2024279"/>
                <a:gd name="connsiteY4" fmla="*/ 4962525 h 6858002"/>
                <a:gd name="connsiteX5" fmla="*/ 1242647 w 2024279"/>
                <a:gd name="connsiteY5" fmla="*/ 0 h 6858002"/>
                <a:gd name="connsiteX0" fmla="*/ 1235320 w 2016952"/>
                <a:gd name="connsiteY0" fmla="*/ 0 h 6858002"/>
                <a:gd name="connsiteX1" fmla="*/ 2016858 w 2016952"/>
                <a:gd name="connsiteY1" fmla="*/ 0 h 6858002"/>
                <a:gd name="connsiteX2" fmla="*/ 2016952 w 2016952"/>
                <a:gd name="connsiteY2" fmla="*/ 6858002 h 6858002"/>
                <a:gd name="connsiteX3" fmla="*/ 286190 w 2016952"/>
                <a:gd name="connsiteY3" fmla="*/ 6858002 h 6858002"/>
                <a:gd name="connsiteX4" fmla="*/ 0 w 2016952"/>
                <a:gd name="connsiteY4" fmla="*/ 4960147 h 6858002"/>
                <a:gd name="connsiteX5" fmla="*/ 1235320 w 2016952"/>
                <a:gd name="connsiteY5" fmla="*/ 0 h 6858002"/>
                <a:gd name="connsiteX0" fmla="*/ 1240205 w 2021837"/>
                <a:gd name="connsiteY0" fmla="*/ 0 h 6858002"/>
                <a:gd name="connsiteX1" fmla="*/ 2021743 w 2021837"/>
                <a:gd name="connsiteY1" fmla="*/ 0 h 6858002"/>
                <a:gd name="connsiteX2" fmla="*/ 2021837 w 2021837"/>
                <a:gd name="connsiteY2" fmla="*/ 6858002 h 6858002"/>
                <a:gd name="connsiteX3" fmla="*/ 291075 w 2021837"/>
                <a:gd name="connsiteY3" fmla="*/ 6858002 h 6858002"/>
                <a:gd name="connsiteX4" fmla="*/ 0 w 2021837"/>
                <a:gd name="connsiteY4" fmla="*/ 4953015 h 6858002"/>
                <a:gd name="connsiteX5" fmla="*/ 1240205 w 2021837"/>
                <a:gd name="connsiteY5" fmla="*/ 0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1837" h="6858002">
                  <a:moveTo>
                    <a:pt x="1240205" y="0"/>
                  </a:moveTo>
                  <a:lnTo>
                    <a:pt x="2021743" y="0"/>
                  </a:lnTo>
                  <a:cubicBezTo>
                    <a:pt x="2021774" y="2286001"/>
                    <a:pt x="2021806" y="4572001"/>
                    <a:pt x="2021837" y="6858002"/>
                  </a:cubicBezTo>
                  <a:lnTo>
                    <a:pt x="291075" y="6858002"/>
                  </a:lnTo>
                  <a:lnTo>
                    <a:pt x="0" y="4953015"/>
                  </a:lnTo>
                  <a:lnTo>
                    <a:pt x="1240205" y="0"/>
                  </a:lnTo>
                  <a:close/>
                </a:path>
              </a:pathLst>
            </a:custGeom>
            <a:gradFill>
              <a:gsLst>
                <a:gs pos="100000">
                  <a:srgbClr val="EED6B7"/>
                </a:gs>
                <a:gs pos="0">
                  <a:srgbClr val="F3DEBF"/>
                </a:gs>
              </a:gsLst>
              <a:lin ang="1620000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800">
                <a:solidFill>
                  <a:srgbClr val="FFFFFF"/>
                </a:solidFill>
                <a:latin typeface="Calibri"/>
                <a:ea typeface="맑은 고딕"/>
              </a:endParaRPr>
            </a:p>
          </p:txBody>
        </p:sp>
        <p:sp>
          <p:nvSpPr>
            <p:cNvPr id="10" name="자유형 9"/>
            <p:cNvSpPr/>
            <p:nvPr/>
          </p:nvSpPr>
          <p:spPr>
            <a:xfrm>
              <a:off x="7480299" y="-7621"/>
              <a:ext cx="1770192" cy="4951095"/>
            </a:xfrm>
            <a:custGeom>
              <a:avLst/>
              <a:gdLst>
                <a:gd name="connsiteX0" fmla="*/ 0 w 2000250"/>
                <a:gd name="connsiteY0" fmla="*/ 0 h 4972050"/>
                <a:gd name="connsiteX1" fmla="*/ 771525 w 2000250"/>
                <a:gd name="connsiteY1" fmla="*/ 4972050 h 4972050"/>
                <a:gd name="connsiteX2" fmla="*/ 2000250 w 2000250"/>
                <a:gd name="connsiteY2" fmla="*/ 28575 h 4972050"/>
                <a:gd name="connsiteX3" fmla="*/ 0 w 2000250"/>
                <a:gd name="connsiteY3" fmla="*/ 0 h 4972050"/>
                <a:gd name="connsiteX0" fmla="*/ 0 w 1992630"/>
                <a:gd name="connsiteY0" fmla="*/ 0 h 4964430"/>
                <a:gd name="connsiteX1" fmla="*/ 763905 w 1992630"/>
                <a:gd name="connsiteY1" fmla="*/ 4964430 h 4964430"/>
                <a:gd name="connsiteX2" fmla="*/ 1992630 w 1992630"/>
                <a:gd name="connsiteY2" fmla="*/ 20955 h 4964430"/>
                <a:gd name="connsiteX3" fmla="*/ 0 w 1992630"/>
                <a:gd name="connsiteY3" fmla="*/ 0 h 4964430"/>
                <a:gd name="connsiteX0" fmla="*/ 0 w 1985010"/>
                <a:gd name="connsiteY0" fmla="*/ 0 h 4949190"/>
                <a:gd name="connsiteX1" fmla="*/ 756285 w 1985010"/>
                <a:gd name="connsiteY1" fmla="*/ 4949190 h 4949190"/>
                <a:gd name="connsiteX2" fmla="*/ 1985010 w 1985010"/>
                <a:gd name="connsiteY2" fmla="*/ 5715 h 4949190"/>
                <a:gd name="connsiteX3" fmla="*/ 0 w 1985010"/>
                <a:gd name="connsiteY3" fmla="*/ 0 h 4949190"/>
                <a:gd name="connsiteX0" fmla="*/ 0 w 1985010"/>
                <a:gd name="connsiteY0" fmla="*/ 0 h 4949190"/>
                <a:gd name="connsiteX1" fmla="*/ 756285 w 1985010"/>
                <a:gd name="connsiteY1" fmla="*/ 4949190 h 4949190"/>
                <a:gd name="connsiteX2" fmla="*/ 1985010 w 1985010"/>
                <a:gd name="connsiteY2" fmla="*/ 5715 h 4949190"/>
                <a:gd name="connsiteX3" fmla="*/ 0 w 1985010"/>
                <a:gd name="connsiteY3" fmla="*/ 0 h 4949190"/>
                <a:gd name="connsiteX0" fmla="*/ 0 w 1985010"/>
                <a:gd name="connsiteY0" fmla="*/ 1905 h 4951095"/>
                <a:gd name="connsiteX1" fmla="*/ 756285 w 1985010"/>
                <a:gd name="connsiteY1" fmla="*/ 4951095 h 4951095"/>
                <a:gd name="connsiteX2" fmla="*/ 1985010 w 1985010"/>
                <a:gd name="connsiteY2" fmla="*/ 0 h 4951095"/>
                <a:gd name="connsiteX3" fmla="*/ 0 w 1985010"/>
                <a:gd name="connsiteY3" fmla="*/ 1905 h 4951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5010" h="4951095">
                  <a:moveTo>
                    <a:pt x="0" y="1905"/>
                  </a:moveTo>
                  <a:lnTo>
                    <a:pt x="756285" y="4951095"/>
                  </a:lnTo>
                  <a:lnTo>
                    <a:pt x="1985010" y="0"/>
                  </a:lnTo>
                  <a:lnTo>
                    <a:pt x="0" y="1905"/>
                  </a:lnTo>
                  <a:close/>
                </a:path>
              </a:pathLst>
            </a:custGeom>
            <a:gradFill flip="none" rotWithShape="1">
              <a:gsLst>
                <a:gs pos="98387">
                  <a:srgbClr val="D56837"/>
                </a:gs>
                <a:gs pos="68000">
                  <a:srgbClr val="DF8F6F"/>
                </a:gs>
                <a:gs pos="41000">
                  <a:srgbClr val="E0A280"/>
                </a:gs>
                <a:gs pos="0">
                  <a:srgbClr val="F3CC97"/>
                </a:gs>
              </a:gsLst>
              <a:lin ang="18600000" scaled="0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800" b="1">
                <a:solidFill>
                  <a:srgbClr val="000000"/>
                </a:solidFill>
                <a:latin typeface="Calibri"/>
                <a:ea typeface="맑은 고딕"/>
                <a:cs typeface="Calibri" pitchFamily="34" charset="0"/>
              </a:endParaRPr>
            </a:p>
          </p:txBody>
        </p:sp>
        <p:cxnSp>
          <p:nvCxnSpPr>
            <p:cNvPr id="11" name="직선 연결선 10"/>
            <p:cNvCxnSpPr/>
            <p:nvPr/>
          </p:nvCxnSpPr>
          <p:spPr>
            <a:xfrm flipH="1">
              <a:off x="7741920" y="-9525"/>
              <a:ext cx="1494155" cy="6829425"/>
            </a:xfrm>
            <a:prstGeom prst="line">
              <a:avLst/>
            </a:prstGeom>
            <a:ln w="19050">
              <a:gradFill flip="none" rotWithShape="1">
                <a:gsLst>
                  <a:gs pos="37000">
                    <a:srgbClr val="DA7A54"/>
                  </a:gs>
                  <a:gs pos="100000">
                    <a:srgbClr val="CD5B2D"/>
                  </a:gs>
                  <a:gs pos="0">
                    <a:srgbClr val="EAD6C1">
                      <a:alpha val="0"/>
                    </a:srgb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631826" y="1805332"/>
            <a:ext cx="6847200" cy="32832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rmAutofit/>
          </a:bodyPr>
          <a:lstStyle>
            <a:lvl1pPr latinLnBrk="0">
              <a:lnSpc>
                <a:spcPct val="110000"/>
              </a:lnSpc>
              <a:spcAft>
                <a:spcPts val="600"/>
              </a:spcAft>
              <a:defRPr lang="ko-KR" altLang="en-US" sz="2800" b="0" spc="-50" dirty="0">
                <a:ln w="12700" cmpd="sng">
                  <a:solidFill>
                    <a:sysClr val="windowText" lastClr="000000">
                      <a:alpha val="0"/>
                    </a:sysClr>
                  </a:solidFill>
                  <a:prstDash val="solid"/>
                </a:ln>
                <a:solidFill>
                  <a:schemeClr val="bg2"/>
                </a:solidFill>
                <a:latin typeface="+mj-lt"/>
                <a:ea typeface="+mj-ea"/>
                <a:cs typeface="Calibri" pitchFamily="34" charset="0"/>
              </a:defRPr>
            </a:lvl1pPr>
          </a:lstStyle>
          <a:p>
            <a:pPr marL="0" lvl="0"/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6517665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타이틀&amp;본문_라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11"/>
          <p:cNvSpPr>
            <a:spLocks noGrp="1"/>
          </p:cNvSpPr>
          <p:nvPr>
            <p:ph type="body" sz="quarter" idx="10"/>
          </p:nvPr>
        </p:nvSpPr>
        <p:spPr>
          <a:xfrm>
            <a:off x="425451" y="1341438"/>
            <a:ext cx="9074150" cy="47513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ko-KR" altLang="en-US" dirty="0" smtClean="0"/>
            </a:lvl1pPr>
            <a:lvl2pPr>
              <a:defRPr lang="ko-KR" altLang="en-US" dirty="0" smtClean="0"/>
            </a:lvl2pPr>
            <a:lvl3pPr>
              <a:defRPr lang="ko-KR" altLang="en-US" dirty="0" smtClean="0"/>
            </a:lvl3pPr>
            <a:lvl4pPr>
              <a:defRPr lang="ko-KR" altLang="en-US" dirty="0" smtClean="0"/>
            </a:lvl4pPr>
            <a:lvl5pPr>
              <a:defRPr lang="ko-KR" altLang="en-US" dirty="0"/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68972400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타이틀&amp;2단 본문_라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11"/>
          <p:cNvSpPr>
            <a:spLocks noGrp="1"/>
          </p:cNvSpPr>
          <p:nvPr>
            <p:ph type="body" sz="quarter" idx="10"/>
          </p:nvPr>
        </p:nvSpPr>
        <p:spPr>
          <a:xfrm>
            <a:off x="425451" y="1341438"/>
            <a:ext cx="4415491" cy="47513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ko-KR" altLang="en-US" dirty="0" smtClean="0"/>
            </a:lvl1pPr>
            <a:lvl2pPr>
              <a:defRPr lang="ko-KR" altLang="en-US" dirty="0" smtClean="0"/>
            </a:lvl2pPr>
            <a:lvl3pPr>
              <a:defRPr lang="ko-KR" altLang="en-US" dirty="0" smtClean="0"/>
            </a:lvl3pPr>
            <a:lvl4pPr>
              <a:defRPr lang="ko-KR" altLang="en-US" dirty="0" smtClean="0"/>
            </a:lvl4pPr>
            <a:lvl5pPr>
              <a:defRPr lang="ko-KR" altLang="en-US" dirty="0"/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텍스트 개체 틀 11"/>
          <p:cNvSpPr>
            <a:spLocks noGrp="1"/>
          </p:cNvSpPr>
          <p:nvPr>
            <p:ph type="body" sz="quarter" idx="11"/>
          </p:nvPr>
        </p:nvSpPr>
        <p:spPr>
          <a:xfrm>
            <a:off x="5078132" y="1341438"/>
            <a:ext cx="4415491" cy="47513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ko-KR" altLang="en-US" dirty="0" smtClean="0"/>
            </a:lvl1pPr>
            <a:lvl2pPr>
              <a:defRPr lang="ko-KR" altLang="en-US" dirty="0" smtClean="0"/>
            </a:lvl2pPr>
            <a:lvl3pPr>
              <a:defRPr lang="ko-KR" altLang="en-US" dirty="0" smtClean="0"/>
            </a:lvl3pPr>
            <a:lvl4pPr>
              <a:defRPr lang="ko-KR" altLang="en-US" dirty="0" smtClean="0"/>
            </a:lvl4pPr>
            <a:lvl5pPr>
              <a:defRPr lang="ko-KR" altLang="en-US" dirty="0"/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64559291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타이틀&amp;이미지_라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4588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타이틀&amp;이미지_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직사각형 2"/>
          <p:cNvSpPr/>
          <p:nvPr userDrawn="1"/>
        </p:nvSpPr>
        <p:spPr>
          <a:xfrm>
            <a:off x="9032875" y="6584400"/>
            <a:ext cx="574625" cy="13453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250" tIns="45625" rIns="91250" bIns="45625" rtlCol="0" anchor="ctr"/>
          <a:lstStyle/>
          <a:p>
            <a:pPr marL="0" marR="0" lvl="0" indent="0" algn="r" defTabSz="912498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7EE3D3-5033-46DF-8126-1868DE3FF9D7}" type="slidenum">
              <a:rPr kumimoji="1" lang="en-US" altLang="ko-KR" sz="1000" b="0" i="0" u="none" strike="noStrike" kern="0" cap="none" spc="0" normalizeH="0" baseline="0" noProof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굴림" pitchFamily="50" charset="-127"/>
                <a:cs typeface="+mn-cs"/>
              </a:rPr>
              <a:pPr marL="0" marR="0" lvl="0" indent="0" algn="r" defTabSz="912498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ko-KR" sz="1000" b="0" i="0" u="none" strike="noStrike" kern="0" cap="none" spc="0" normalizeH="0" baseline="0" noProof="0" dirty="0">
              <a:ln>
                <a:solidFill>
                  <a:schemeClr val="bg1">
                    <a:alpha val="0"/>
                  </a:schemeClr>
                </a:solidFill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0069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타이틀&amp;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 userDrawn="1"/>
        </p:nvGrpSpPr>
        <p:grpSpPr>
          <a:xfrm>
            <a:off x="0" y="-367"/>
            <a:ext cx="9906000" cy="910006"/>
            <a:chOff x="0" y="-368"/>
            <a:chExt cx="9906000" cy="981443"/>
          </a:xfrm>
        </p:grpSpPr>
        <p:sp>
          <p:nvSpPr>
            <p:cNvPr id="14" name="직사각형 13"/>
            <p:cNvSpPr/>
            <p:nvPr/>
          </p:nvSpPr>
          <p:spPr>
            <a:xfrm>
              <a:off x="0" y="0"/>
              <a:ext cx="9906000" cy="981075"/>
            </a:xfrm>
            <a:prstGeom prst="rect">
              <a:avLst/>
            </a:prstGeom>
            <a:gradFill flip="none" rotWithShape="1">
              <a:gsLst>
                <a:gs pos="100000">
                  <a:srgbClr val="EFBC7B">
                    <a:alpha val="95000"/>
                  </a:srgbClr>
                </a:gs>
                <a:gs pos="0">
                  <a:srgbClr val="F2D6AE">
                    <a:alpha val="36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  <p:grpSp>
          <p:nvGrpSpPr>
            <p:cNvPr id="15" name="그룹 14"/>
            <p:cNvGrpSpPr/>
            <p:nvPr/>
          </p:nvGrpSpPr>
          <p:grpSpPr>
            <a:xfrm>
              <a:off x="8552330" y="-368"/>
              <a:ext cx="1353670" cy="981443"/>
              <a:chOff x="8552330" y="-368"/>
              <a:chExt cx="1353670" cy="981443"/>
            </a:xfrm>
          </p:grpSpPr>
          <p:sp>
            <p:nvSpPr>
              <p:cNvPr id="17" name="직각 삼각형 16"/>
              <p:cNvSpPr/>
              <p:nvPr/>
            </p:nvSpPr>
            <p:spPr>
              <a:xfrm flipH="1">
                <a:off x="9488487" y="0"/>
                <a:ext cx="417506" cy="981075"/>
              </a:xfrm>
              <a:prstGeom prst="rtTriangle">
                <a:avLst/>
              </a:prstGeom>
              <a:solidFill>
                <a:srgbClr val="FFFFFF">
                  <a:alpha val="41961"/>
                </a:srgbClr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-50" normalizeH="0" baseline="0" noProof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맑은 고딕"/>
                  <a:cs typeface="+mn-cs"/>
                </a:endParaRPr>
              </a:p>
            </p:txBody>
          </p:sp>
          <p:sp>
            <p:nvSpPr>
              <p:cNvPr id="18" name="직각 삼각형 17"/>
              <p:cNvSpPr/>
              <p:nvPr/>
            </p:nvSpPr>
            <p:spPr>
              <a:xfrm rot="10800000">
                <a:off x="8552330" y="-368"/>
                <a:ext cx="1353670" cy="385849"/>
              </a:xfrm>
              <a:prstGeom prst="rtTriangle">
                <a:avLst/>
              </a:prstGeom>
              <a:solidFill>
                <a:schemeClr val="bg1">
                  <a:alpha val="29000"/>
                </a:schemeClr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-50" normalizeH="0" baseline="0" noProof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맑은 고딕"/>
                  <a:cs typeface="+mn-cs"/>
                </a:endParaRPr>
              </a:p>
            </p:txBody>
          </p:sp>
        </p:grpSp>
        <p:sp>
          <p:nvSpPr>
            <p:cNvPr id="16" name="자유형 15"/>
            <p:cNvSpPr/>
            <p:nvPr/>
          </p:nvSpPr>
          <p:spPr>
            <a:xfrm>
              <a:off x="9486099" y="389"/>
              <a:ext cx="417341" cy="980686"/>
            </a:xfrm>
            <a:custGeom>
              <a:avLst/>
              <a:gdLst>
                <a:gd name="connsiteX0" fmla="*/ 417341 w 417341"/>
                <a:gd name="connsiteY0" fmla="*/ 0 h 980686"/>
                <a:gd name="connsiteX1" fmla="*/ 199932 w 417341"/>
                <a:gd name="connsiteY1" fmla="*/ 980686 h 980686"/>
                <a:gd name="connsiteX2" fmla="*/ 0 w 417341"/>
                <a:gd name="connsiteY2" fmla="*/ 980686 h 98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7341" h="980686">
                  <a:moveTo>
                    <a:pt x="417341" y="0"/>
                  </a:moveTo>
                  <a:lnTo>
                    <a:pt x="199932" y="980686"/>
                  </a:lnTo>
                  <a:lnTo>
                    <a:pt x="0" y="98068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28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2704"/>
            <a:ext cx="9073971" cy="896935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pic>
        <p:nvPicPr>
          <p:cNvPr id="9" name="그래픽 14">
            <a:extLst>
              <a:ext uri="{FF2B5EF4-FFF2-40B4-BE49-F238E27FC236}">
                <a16:creationId xmlns:a16="http://schemas.microsoft.com/office/drawing/2014/main" id="{13E63AC0-6D92-D147-9589-FB37617B1C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575" y="6580067"/>
            <a:ext cx="1130250" cy="113783"/>
          </a:xfrm>
          <a:prstGeom prst="rect">
            <a:avLst/>
          </a:prstGeom>
        </p:spPr>
      </p:pic>
      <p:sp>
        <p:nvSpPr>
          <p:cNvPr id="10" name="직사각형 9"/>
          <p:cNvSpPr/>
          <p:nvPr userDrawn="1"/>
        </p:nvSpPr>
        <p:spPr>
          <a:xfrm>
            <a:off x="9238664" y="6584400"/>
            <a:ext cx="368836" cy="13453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250" tIns="45625" rIns="91250" bIns="45625" rtlCol="0" anchor="ctr"/>
          <a:lstStyle/>
          <a:p>
            <a:pPr marL="0" marR="0" lvl="0" indent="0" algn="r" defTabSz="912498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7EE3D3-5033-46DF-8126-1868DE3FF9D7}" type="slidenum">
              <a:rPr kumimoji="1" lang="en-US" altLang="ko-KR" sz="10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굴림" pitchFamily="50" charset="-127"/>
                <a:cs typeface="+mn-cs"/>
              </a:rPr>
              <a:pPr marL="0" marR="0" lvl="0" indent="0" algn="r" defTabSz="912498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ko-KR" sz="10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굴림" pitchFamily="50" charset="-127"/>
              <a:cs typeface="+mn-cs"/>
            </a:endParaRPr>
          </a:p>
        </p:txBody>
      </p:sp>
      <p:sp>
        <p:nvSpPr>
          <p:cNvPr id="13" name="텍스트 개체 틀 11"/>
          <p:cNvSpPr>
            <a:spLocks noGrp="1"/>
          </p:cNvSpPr>
          <p:nvPr>
            <p:ph type="body" sz="quarter" idx="10"/>
          </p:nvPr>
        </p:nvSpPr>
        <p:spPr>
          <a:xfrm>
            <a:off x="425451" y="1341438"/>
            <a:ext cx="9074150" cy="4751387"/>
          </a:xfrm>
        </p:spPr>
        <p:txBody>
          <a:bodyPr/>
          <a:lstStyle>
            <a:lvl2pPr>
              <a:defRPr sz="1600"/>
            </a:lvl2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7947508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타이틀&amp;이미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 userDrawn="1"/>
        </p:nvGrpSpPr>
        <p:grpSpPr>
          <a:xfrm>
            <a:off x="0" y="-367"/>
            <a:ext cx="9906000" cy="910006"/>
            <a:chOff x="0" y="-368"/>
            <a:chExt cx="9906000" cy="981443"/>
          </a:xfrm>
        </p:grpSpPr>
        <p:sp>
          <p:nvSpPr>
            <p:cNvPr id="12" name="직사각형 11"/>
            <p:cNvSpPr/>
            <p:nvPr/>
          </p:nvSpPr>
          <p:spPr>
            <a:xfrm>
              <a:off x="0" y="0"/>
              <a:ext cx="9906000" cy="981075"/>
            </a:xfrm>
            <a:prstGeom prst="rect">
              <a:avLst/>
            </a:prstGeom>
            <a:gradFill flip="none" rotWithShape="1">
              <a:gsLst>
                <a:gs pos="100000">
                  <a:srgbClr val="EFBC7B">
                    <a:alpha val="95000"/>
                  </a:srgbClr>
                </a:gs>
                <a:gs pos="0">
                  <a:srgbClr val="F2D6AE">
                    <a:alpha val="36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8552330" y="-368"/>
              <a:ext cx="1353670" cy="981443"/>
              <a:chOff x="8552330" y="-368"/>
              <a:chExt cx="1353670" cy="981443"/>
            </a:xfrm>
          </p:grpSpPr>
          <p:sp>
            <p:nvSpPr>
              <p:cNvPr id="16" name="직각 삼각형 15"/>
              <p:cNvSpPr/>
              <p:nvPr/>
            </p:nvSpPr>
            <p:spPr>
              <a:xfrm flipH="1">
                <a:off x="9488487" y="0"/>
                <a:ext cx="417506" cy="981075"/>
              </a:xfrm>
              <a:prstGeom prst="rtTriangle">
                <a:avLst/>
              </a:prstGeom>
              <a:solidFill>
                <a:srgbClr val="FFFFFF">
                  <a:alpha val="41961"/>
                </a:srgbClr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-50" normalizeH="0" baseline="0" noProof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맑은 고딕"/>
                  <a:cs typeface="+mn-cs"/>
                </a:endParaRPr>
              </a:p>
            </p:txBody>
          </p:sp>
          <p:sp>
            <p:nvSpPr>
              <p:cNvPr id="17" name="직각 삼각형 16"/>
              <p:cNvSpPr/>
              <p:nvPr/>
            </p:nvSpPr>
            <p:spPr>
              <a:xfrm rot="10800000">
                <a:off x="8552330" y="-368"/>
                <a:ext cx="1353670" cy="385849"/>
              </a:xfrm>
              <a:prstGeom prst="rtTriangle">
                <a:avLst/>
              </a:prstGeom>
              <a:solidFill>
                <a:schemeClr val="bg1">
                  <a:alpha val="29000"/>
                </a:schemeClr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-50" normalizeH="0" baseline="0" noProof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맑은 고딕"/>
                  <a:cs typeface="+mn-cs"/>
                </a:endParaRPr>
              </a:p>
            </p:txBody>
          </p:sp>
        </p:grpSp>
        <p:sp>
          <p:nvSpPr>
            <p:cNvPr id="15" name="자유형 14"/>
            <p:cNvSpPr/>
            <p:nvPr/>
          </p:nvSpPr>
          <p:spPr>
            <a:xfrm>
              <a:off x="9486099" y="389"/>
              <a:ext cx="417341" cy="980686"/>
            </a:xfrm>
            <a:custGeom>
              <a:avLst/>
              <a:gdLst>
                <a:gd name="connsiteX0" fmla="*/ 417341 w 417341"/>
                <a:gd name="connsiteY0" fmla="*/ 0 h 980686"/>
                <a:gd name="connsiteX1" fmla="*/ 199932 w 417341"/>
                <a:gd name="connsiteY1" fmla="*/ 980686 h 980686"/>
                <a:gd name="connsiteX2" fmla="*/ 0 w 417341"/>
                <a:gd name="connsiteY2" fmla="*/ 980686 h 98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7341" h="980686">
                  <a:moveTo>
                    <a:pt x="417341" y="0"/>
                  </a:moveTo>
                  <a:lnTo>
                    <a:pt x="199932" y="980686"/>
                  </a:lnTo>
                  <a:lnTo>
                    <a:pt x="0" y="98068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28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5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2704"/>
            <a:ext cx="9073971" cy="896935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10" name="직사각형 9"/>
          <p:cNvSpPr/>
          <p:nvPr userDrawn="1"/>
        </p:nvSpPr>
        <p:spPr>
          <a:xfrm>
            <a:off x="9238664" y="6584400"/>
            <a:ext cx="368836" cy="13453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250" tIns="45625" rIns="91250" bIns="45625" rtlCol="0" anchor="ctr"/>
          <a:lstStyle/>
          <a:p>
            <a:pPr marL="0" marR="0" lvl="0" indent="0" algn="r" defTabSz="912498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7EE3D3-5033-46DF-8126-1868DE3FF9D7}" type="slidenum">
              <a:rPr kumimoji="1" lang="en-US" altLang="ko-KR" sz="10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굴림" pitchFamily="50" charset="-127"/>
                <a:cs typeface="+mn-cs"/>
              </a:rPr>
              <a:pPr marL="0" marR="0" lvl="0" indent="0" algn="r" defTabSz="912498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ko-KR" sz="10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굴림" pitchFamily="50" charset="-127"/>
              <a:cs typeface="+mn-cs"/>
            </a:endParaRPr>
          </a:p>
        </p:txBody>
      </p:sp>
      <p:pic>
        <p:nvPicPr>
          <p:cNvPr id="13" name="그래픽 14">
            <a:extLst>
              <a:ext uri="{FF2B5EF4-FFF2-40B4-BE49-F238E27FC236}">
                <a16:creationId xmlns:a16="http://schemas.microsoft.com/office/drawing/2014/main" id="{13E63AC0-6D92-D147-9589-FB37617B1C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575" y="6580067"/>
            <a:ext cx="1130250" cy="11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5666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30" y="-297"/>
            <a:ext cx="9906859" cy="6858594"/>
          </a:xfrm>
          <a:prstGeom prst="rect">
            <a:avLst/>
          </a:prstGeom>
        </p:spPr>
      </p:pic>
      <p:sp>
        <p:nvSpPr>
          <p:cNvPr id="4" name="제목 1"/>
          <p:cNvSpPr txBox="1">
            <a:spLocks/>
          </p:cNvSpPr>
          <p:nvPr userDrawn="1"/>
        </p:nvSpPr>
        <p:spPr>
          <a:xfrm>
            <a:off x="409575" y="2811374"/>
            <a:ext cx="9080500" cy="1032327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altLang="en-US" sz="4800" b="0" kern="1200" spc="0" baseline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0" i="0" u="none" strike="noStrike" kern="1200" cap="none" spc="0" normalizeH="0" baseline="0" noProof="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bg2"/>
                </a:solidFill>
                <a:effectLst/>
                <a:uLnTx/>
                <a:uFillTx/>
                <a:latin typeface="Georgia" panose="02040502050405020303" pitchFamily="18" charset="0"/>
                <a:ea typeface="맑은 고딕"/>
                <a:cs typeface="+mj-cs"/>
              </a:rPr>
              <a:t>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val="250590490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감사합니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30" y="-297"/>
            <a:ext cx="9906859" cy="6858594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7472" y="2773346"/>
            <a:ext cx="8151058" cy="1005927"/>
          </a:xfrm>
          <a:prstGeom prst="rect">
            <a:avLst/>
          </a:prstGeom>
        </p:spPr>
      </p:pic>
      <p:sp>
        <p:nvSpPr>
          <p:cNvPr id="9" name="직사각형 8"/>
          <p:cNvSpPr/>
          <p:nvPr userDrawn="1"/>
        </p:nvSpPr>
        <p:spPr bwMode="auto">
          <a:xfrm>
            <a:off x="3490733" y="5761570"/>
            <a:ext cx="1781277" cy="247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ko-KR" sz="800" b="0" kern="0" spc="-50" baseline="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</a:rPr>
              <a:t>서울특별시 종로구 </a:t>
            </a:r>
            <a:r>
              <a:rPr lang="ko-KR" altLang="ko-KR" sz="800" b="0" kern="0" spc="-50" baseline="0" dirty="0" err="1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</a:rPr>
              <a:t>사직로</a:t>
            </a:r>
            <a:r>
              <a:rPr lang="en-US" altLang="ko-KR" sz="800" b="0" kern="0" spc="-50" baseline="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</a:rPr>
              <a:t>8</a:t>
            </a:r>
            <a:r>
              <a:rPr lang="ko-KR" altLang="ko-KR" sz="800" b="0" kern="0" spc="-50" baseline="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</a:rPr>
              <a:t>길</a:t>
            </a:r>
            <a:r>
              <a:rPr lang="en-US" altLang="ko-KR" sz="800" b="0" kern="0" spc="-50" baseline="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</a:rPr>
              <a:t> 39 </a:t>
            </a:r>
            <a:br>
              <a:rPr lang="en-US" altLang="ko-KR" sz="800" b="0" kern="0" spc="-50" baseline="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</a:rPr>
            </a:br>
            <a:r>
              <a:rPr kumimoji="0" lang="en-US" altLang="ko-KR" sz="800" b="0" i="0" u="none" strike="noStrike" kern="0" cap="none" spc="0" normalizeH="0" baseline="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(</a:t>
            </a:r>
            <a:r>
              <a:rPr kumimoji="0" lang="ko-KR" altLang="ko-KR" sz="800" b="0" i="0" u="none" strike="noStrike" kern="0" cap="none" spc="0" normalizeH="0" baseline="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우</a:t>
            </a:r>
            <a:r>
              <a:rPr kumimoji="0" lang="en-US" altLang="ko-KR" sz="800" b="0" i="0" u="none" strike="noStrike" kern="0" cap="none" spc="0" normalizeH="0" baseline="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) 03170</a:t>
            </a:r>
            <a:endParaRPr kumimoji="0" lang="ko-KR" altLang="en-US" sz="800" b="0" i="0" u="none" strike="noStrike" kern="0" cap="none" spc="0" normalizeH="0" baseline="0" dirty="0">
              <a:ln>
                <a:solidFill>
                  <a:sysClr val="windowText" lastClr="000000">
                    <a:alpha val="0"/>
                  </a:sys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j-ea"/>
              <a:cs typeface="+mn-cs"/>
            </a:endParaRPr>
          </a:p>
        </p:txBody>
      </p:sp>
      <p:grpSp>
        <p:nvGrpSpPr>
          <p:cNvPr id="15" name="그룹 14"/>
          <p:cNvGrpSpPr/>
          <p:nvPr userDrawn="1"/>
        </p:nvGrpSpPr>
        <p:grpSpPr>
          <a:xfrm>
            <a:off x="7391843" y="5708146"/>
            <a:ext cx="1602931" cy="340622"/>
            <a:chOff x="7391843" y="5708146"/>
            <a:chExt cx="1602931" cy="340622"/>
          </a:xfrm>
        </p:grpSpPr>
        <p:sp>
          <p:nvSpPr>
            <p:cNvPr id="16" name="직사각형 15"/>
            <p:cNvSpPr/>
            <p:nvPr/>
          </p:nvSpPr>
          <p:spPr>
            <a:xfrm>
              <a:off x="7395017" y="5708146"/>
              <a:ext cx="1599757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800" b="0" kern="0" spc="0" baseline="0" dirty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j-ea"/>
                </a:rPr>
                <a:t>E-mail: lawkim@kimchang.com</a:t>
              </a:r>
              <a:endParaRPr lang="ko-KR" altLang="en-US" sz="800" b="0" kern="0" spc="0" baseline="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7391843" y="5833324"/>
              <a:ext cx="13582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800" b="0" kern="0" spc="0" baseline="0" dirty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j-ea"/>
                </a:rPr>
                <a:t>www.kimchang.com </a:t>
              </a:r>
            </a:p>
          </p:txBody>
        </p:sp>
      </p:grpSp>
      <p:pic>
        <p:nvPicPr>
          <p:cNvPr id="20" name="Picture 11" descr="무제-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64" y="5742518"/>
            <a:ext cx="1568624" cy="21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그룹 21"/>
          <p:cNvGrpSpPr/>
          <p:nvPr userDrawn="1"/>
        </p:nvGrpSpPr>
        <p:grpSpPr>
          <a:xfrm>
            <a:off x="5585525" y="5708146"/>
            <a:ext cx="1532807" cy="346972"/>
            <a:chOff x="5585525" y="5708146"/>
            <a:chExt cx="1532807" cy="346972"/>
          </a:xfrm>
        </p:grpSpPr>
        <p:sp>
          <p:nvSpPr>
            <p:cNvPr id="23" name="직사각형 22"/>
            <p:cNvSpPr/>
            <p:nvPr/>
          </p:nvSpPr>
          <p:spPr>
            <a:xfrm>
              <a:off x="5585525" y="5708146"/>
              <a:ext cx="115186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0" i="0" u="none" strike="noStrike" kern="0" cap="none" spc="0" normalizeH="0" baseline="0" noProof="0" dirty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j-ea"/>
                </a:rPr>
                <a:t>Tel:</a:t>
              </a:r>
              <a:endParaRPr kumimoji="0" lang="ko-KR" altLang="en-US" sz="1800" b="0" i="0" u="none" strike="noStrike" kern="0" cap="none" spc="0" normalizeH="0" baseline="0" noProof="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j-ea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5585525" y="5839674"/>
              <a:ext cx="13582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0" i="0" u="none" strike="noStrike" kern="0" cap="none" spc="0" normalizeH="0" baseline="0" noProof="0" dirty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j-ea"/>
                </a:rPr>
                <a:t>Fax:</a:t>
              </a:r>
              <a:endParaRPr kumimoji="0" lang="ko-KR" altLang="en-US" sz="1800" b="0" i="0" u="none" strike="noStrike" kern="0" cap="none" spc="0" normalizeH="0" baseline="0" noProof="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j-ea"/>
              </a:endParaRPr>
            </a:p>
          </p:txBody>
        </p:sp>
        <p:sp>
          <p:nvSpPr>
            <p:cNvPr id="25" name="직사각형 24"/>
            <p:cNvSpPr/>
            <p:nvPr userDrawn="1"/>
          </p:nvSpPr>
          <p:spPr>
            <a:xfrm>
              <a:off x="5760132" y="5708146"/>
              <a:ext cx="115186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0" i="0" u="none" strike="noStrike" kern="0" cap="none" spc="0" normalizeH="0" baseline="0" noProof="0" dirty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j-ea"/>
                </a:rPr>
                <a:t>02) 3703-1114</a:t>
              </a:r>
              <a:endParaRPr kumimoji="0" lang="ko-KR" altLang="en-US" sz="1800" b="0" i="0" u="none" strike="noStrike" kern="0" cap="none" spc="0" normalizeH="0" baseline="0" noProof="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j-ea"/>
              </a:endParaRPr>
            </a:p>
          </p:txBody>
        </p:sp>
        <p:sp>
          <p:nvSpPr>
            <p:cNvPr id="26" name="직사각형 25"/>
            <p:cNvSpPr/>
            <p:nvPr userDrawn="1"/>
          </p:nvSpPr>
          <p:spPr>
            <a:xfrm>
              <a:off x="5760132" y="5839674"/>
              <a:ext cx="13582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0" i="0" u="none" strike="noStrike" kern="0" cap="none" spc="0" normalizeH="0" baseline="0" noProof="0" dirty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j-ea"/>
                </a:rPr>
                <a:t>02) 737-9091 / 9092</a:t>
              </a:r>
              <a:endParaRPr kumimoji="0" lang="ko-KR" altLang="en-US" sz="1800" b="0" i="0" u="none" strike="noStrike" kern="0" cap="none" spc="0" normalizeH="0" baseline="0" noProof="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58883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모티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30" y="-297"/>
            <a:ext cx="9906859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5174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344488" y="2802136"/>
            <a:ext cx="9217025" cy="1058912"/>
          </a:xfrm>
        </p:spPr>
        <p:txBody>
          <a:bodyPr/>
          <a:lstStyle>
            <a:lvl1pPr algn="ctr">
              <a:defRPr sz="3800" b="1">
                <a:solidFill>
                  <a:schemeClr val="bg2"/>
                </a:solidFill>
                <a:latin typeface="+mj-lt"/>
                <a:ea typeface="+mj-ea"/>
              </a:defRPr>
            </a:lvl1pPr>
          </a:lstStyle>
          <a:p>
            <a:endParaRPr lang="ko-KR" altLang="en-US" dirty="0"/>
          </a:p>
        </p:txBody>
      </p:sp>
      <p:grpSp>
        <p:nvGrpSpPr>
          <p:cNvPr id="20" name="그룹 10"/>
          <p:cNvGrpSpPr>
            <a:grpSpLocks/>
          </p:cNvGrpSpPr>
          <p:nvPr userDrawn="1"/>
        </p:nvGrpSpPr>
        <p:grpSpPr bwMode="auto">
          <a:xfrm>
            <a:off x="-19050" y="6731000"/>
            <a:ext cx="9925050" cy="0"/>
            <a:chOff x="-19050" y="6731595"/>
            <a:chExt cx="9925050" cy="0"/>
          </a:xfrm>
        </p:grpSpPr>
        <p:cxnSp>
          <p:nvCxnSpPr>
            <p:cNvPr id="21" name="직선 연결선 2"/>
            <p:cNvCxnSpPr>
              <a:cxnSpLocks noChangeShapeType="1"/>
            </p:cNvCxnSpPr>
            <p:nvPr/>
          </p:nvCxnSpPr>
          <p:spPr bwMode="auto">
            <a:xfrm>
              <a:off x="-19050" y="6731595"/>
              <a:ext cx="7817037" cy="0"/>
            </a:xfrm>
            <a:prstGeom prst="line">
              <a:avLst/>
            </a:prstGeom>
            <a:noFill/>
            <a:ln w="19050" algn="ctr">
              <a:solidFill>
                <a:srgbClr val="682C1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22" name="직선 연결선 3"/>
            <p:cNvCxnSpPr>
              <a:cxnSpLocks noChangeShapeType="1"/>
            </p:cNvCxnSpPr>
            <p:nvPr/>
          </p:nvCxnSpPr>
          <p:spPr bwMode="auto">
            <a:xfrm>
              <a:off x="7797987" y="6731595"/>
              <a:ext cx="2108013" cy="0"/>
            </a:xfrm>
            <a:prstGeom prst="line">
              <a:avLst/>
            </a:prstGeom>
            <a:noFill/>
            <a:ln w="19050" algn="ctr">
              <a:solidFill>
                <a:srgbClr val="F1590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</p:grpSp>
      <p:pic>
        <p:nvPicPr>
          <p:cNvPr id="24" name="그림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230" y="6542671"/>
            <a:ext cx="1235869" cy="123804"/>
          </a:xfrm>
          <a:prstGeom prst="rect">
            <a:avLst/>
          </a:prstGeom>
        </p:spPr>
      </p:pic>
      <p:pic>
        <p:nvPicPr>
          <p:cNvPr id="23" name="Picture 3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"/>
            <a:ext cx="99187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그룹 24"/>
          <p:cNvGrpSpPr/>
          <p:nvPr userDrawn="1"/>
        </p:nvGrpSpPr>
        <p:grpSpPr>
          <a:xfrm>
            <a:off x="0" y="558800"/>
            <a:ext cx="9906000" cy="61912"/>
            <a:chOff x="0" y="-1257"/>
            <a:chExt cx="9987816" cy="702000"/>
          </a:xfrm>
        </p:grpSpPr>
        <p:sp>
          <p:nvSpPr>
            <p:cNvPr id="26" name="직사각형 25"/>
            <p:cNvSpPr/>
            <p:nvPr/>
          </p:nvSpPr>
          <p:spPr>
            <a:xfrm>
              <a:off x="0" y="-1257"/>
              <a:ext cx="792000" cy="702000"/>
            </a:xfrm>
            <a:prstGeom prst="rect">
              <a:avLst/>
            </a:prstGeom>
            <a:solidFill>
              <a:srgbClr val="682C1A"/>
            </a:solidFill>
            <a:ln>
              <a:noFill/>
            </a:ln>
          </p:spPr>
          <p:txBody>
            <a:bodyPr/>
            <a:lstStyle/>
            <a:p>
              <a:pPr lvl="0" defTabSz="995363"/>
              <a:endParaRPr lang="ko-KR" altLang="en-US" sz="2600">
                <a:solidFill>
                  <a:schemeClr val="tx1"/>
                </a:solidFill>
                <a:latin typeface="Arial" panose="020B0604020202020204" pitchFamily="34" charset="0"/>
                <a:ea typeface="나눔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766318" y="-1257"/>
              <a:ext cx="792000" cy="702000"/>
            </a:xfrm>
            <a:prstGeom prst="rect">
              <a:avLst/>
            </a:prstGeom>
            <a:solidFill>
              <a:srgbClr val="833821"/>
            </a:solidFill>
            <a:ln>
              <a:noFill/>
            </a:ln>
          </p:spPr>
          <p:txBody>
            <a:bodyPr/>
            <a:lstStyle/>
            <a:p>
              <a:pPr lvl="0" defTabSz="995363"/>
              <a:endParaRPr lang="ko-KR" altLang="en-US" sz="2600">
                <a:solidFill>
                  <a:schemeClr val="tx1"/>
                </a:solidFill>
                <a:latin typeface="Arial" panose="020B0604020202020204" pitchFamily="34" charset="0"/>
                <a:ea typeface="나눔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1532636" y="-1257"/>
              <a:ext cx="792000" cy="702000"/>
            </a:xfrm>
            <a:prstGeom prst="rect">
              <a:avLst/>
            </a:prstGeom>
            <a:solidFill>
              <a:srgbClr val="95491F"/>
            </a:solidFill>
            <a:ln>
              <a:noFill/>
            </a:ln>
          </p:spPr>
          <p:txBody>
            <a:bodyPr/>
            <a:lstStyle/>
            <a:p>
              <a:pPr lvl="0" defTabSz="995363"/>
              <a:endParaRPr lang="ko-KR" altLang="en-US" sz="2600">
                <a:solidFill>
                  <a:schemeClr val="tx1"/>
                </a:solidFill>
                <a:latin typeface="Arial" panose="020B0604020202020204" pitchFamily="34" charset="0"/>
                <a:ea typeface="나눔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2298954" y="-1257"/>
              <a:ext cx="792000" cy="702000"/>
            </a:xfrm>
            <a:prstGeom prst="rect">
              <a:avLst/>
            </a:prstGeom>
            <a:solidFill>
              <a:srgbClr val="B4571E"/>
            </a:solidFill>
            <a:ln>
              <a:noFill/>
            </a:ln>
          </p:spPr>
          <p:txBody>
            <a:bodyPr/>
            <a:lstStyle/>
            <a:p>
              <a:pPr lvl="0" defTabSz="995363"/>
              <a:endParaRPr lang="ko-KR" altLang="en-US" sz="2600">
                <a:solidFill>
                  <a:schemeClr val="tx1"/>
                </a:solidFill>
                <a:latin typeface="Arial" panose="020B0604020202020204" pitchFamily="34" charset="0"/>
                <a:ea typeface="나눔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3065272" y="-1257"/>
              <a:ext cx="792000" cy="702000"/>
            </a:xfrm>
            <a:prstGeom prst="rect">
              <a:avLst/>
            </a:prstGeom>
            <a:solidFill>
              <a:srgbClr val="CC6322"/>
            </a:solidFill>
            <a:ln>
              <a:noFill/>
            </a:ln>
          </p:spPr>
          <p:txBody>
            <a:bodyPr/>
            <a:lstStyle/>
            <a:p>
              <a:pPr lvl="0" defTabSz="995363"/>
              <a:endParaRPr lang="ko-KR" altLang="en-US" sz="2600">
                <a:solidFill>
                  <a:schemeClr val="tx1"/>
                </a:solidFill>
                <a:latin typeface="Arial" panose="020B0604020202020204" pitchFamily="34" charset="0"/>
                <a:ea typeface="나눔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3831590" y="-1257"/>
              <a:ext cx="792000" cy="702000"/>
            </a:xfrm>
            <a:prstGeom prst="rect">
              <a:avLst/>
            </a:prstGeom>
            <a:solidFill>
              <a:srgbClr val="E669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4597908" y="-1257"/>
              <a:ext cx="792000" cy="702000"/>
            </a:xfrm>
            <a:prstGeom prst="rect">
              <a:avLst/>
            </a:prstGeom>
            <a:solidFill>
              <a:srgbClr val="EC80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5364226" y="-1257"/>
              <a:ext cx="792000" cy="702000"/>
            </a:xfrm>
            <a:prstGeom prst="rect">
              <a:avLst/>
            </a:prstGeom>
            <a:solidFill>
              <a:srgbClr val="EE9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6130544" y="-1257"/>
              <a:ext cx="792000" cy="702000"/>
            </a:xfrm>
            <a:prstGeom prst="rect">
              <a:avLst/>
            </a:prstGeom>
            <a:solidFill>
              <a:srgbClr val="F2A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6896862" y="-1257"/>
              <a:ext cx="792000" cy="702000"/>
            </a:xfrm>
            <a:prstGeom prst="rect">
              <a:avLst/>
            </a:prstGeom>
            <a:solidFill>
              <a:srgbClr val="F7C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7663180" y="-1257"/>
              <a:ext cx="792000" cy="702000"/>
            </a:xfrm>
            <a:prstGeom prst="rect">
              <a:avLst/>
            </a:prstGeom>
            <a:solidFill>
              <a:srgbClr val="F8D6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8429498" y="-1257"/>
              <a:ext cx="792000" cy="702000"/>
            </a:xfrm>
            <a:prstGeom prst="rect">
              <a:avLst/>
            </a:prstGeom>
            <a:solidFill>
              <a:srgbClr val="FADE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9195816" y="-1257"/>
              <a:ext cx="792000" cy="702000"/>
            </a:xfrm>
            <a:prstGeom prst="rect">
              <a:avLst/>
            </a:prstGeom>
            <a:solidFill>
              <a:srgbClr val="FCE5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370980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Georgia" panose="02040502050405020303" pitchFamily="18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847569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2625"/>
            <a:ext cx="99187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그림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408738"/>
            <a:ext cx="16779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7134225" y="288925"/>
            <a:ext cx="2474913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569" tIns="49785" rIns="99569" bIns="49785"/>
          <a:lstStyle>
            <a:lvl1pPr defTabSz="995363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95363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95363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95363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95363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hangingPunct="1">
              <a:defRPr/>
            </a:pPr>
            <a:r>
              <a:rPr kumimoji="0" lang="en-US" altLang="ko-KR" sz="700" b="0" dirty="0">
                <a:solidFill>
                  <a:prstClr val="white"/>
                </a:solidFill>
                <a:latin typeface="Calibri" pitchFamily="34" charset="0"/>
              </a:rPr>
              <a:t>HIGHLY CONFIDENTIAL</a:t>
            </a:r>
          </a:p>
        </p:txBody>
      </p:sp>
      <p:grpSp>
        <p:nvGrpSpPr>
          <p:cNvPr id="7" name="그룹 10"/>
          <p:cNvGrpSpPr>
            <a:grpSpLocks/>
          </p:cNvGrpSpPr>
          <p:nvPr userDrawn="1"/>
        </p:nvGrpSpPr>
        <p:grpSpPr bwMode="auto">
          <a:xfrm>
            <a:off x="-19050" y="6731000"/>
            <a:ext cx="9925050" cy="0"/>
            <a:chOff x="-19050" y="6731595"/>
            <a:chExt cx="9925050" cy="0"/>
          </a:xfrm>
        </p:grpSpPr>
        <p:cxnSp>
          <p:nvCxnSpPr>
            <p:cNvPr id="8" name="직선 연결선 2"/>
            <p:cNvCxnSpPr>
              <a:cxnSpLocks noChangeShapeType="1"/>
            </p:cNvCxnSpPr>
            <p:nvPr/>
          </p:nvCxnSpPr>
          <p:spPr bwMode="auto">
            <a:xfrm>
              <a:off x="-19050" y="6731595"/>
              <a:ext cx="7817037" cy="0"/>
            </a:xfrm>
            <a:prstGeom prst="line">
              <a:avLst/>
            </a:prstGeom>
            <a:noFill/>
            <a:ln w="19050" algn="ctr">
              <a:solidFill>
                <a:srgbClr val="682C1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9" name="직선 연결선 3"/>
            <p:cNvCxnSpPr>
              <a:cxnSpLocks noChangeShapeType="1"/>
            </p:cNvCxnSpPr>
            <p:nvPr/>
          </p:nvCxnSpPr>
          <p:spPr bwMode="auto">
            <a:xfrm>
              <a:off x="7797987" y="6731595"/>
              <a:ext cx="2108013" cy="0"/>
            </a:xfrm>
            <a:prstGeom prst="line">
              <a:avLst/>
            </a:prstGeom>
            <a:noFill/>
            <a:ln w="19050" algn="ctr">
              <a:solidFill>
                <a:srgbClr val="F1590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</p:grp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6244" y="4293096"/>
            <a:ext cx="6934200" cy="21544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None/>
              <a:defRPr sz="1400" b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endParaRPr lang="ko-KR" altLang="en-US" noProof="0" dirty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6078" y="1700213"/>
            <a:ext cx="8543925" cy="115252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lang="ko-KR" altLang="en-US" sz="4000" b="0" noProof="0" dirty="0" smtClean="0">
                <a:latin typeface="+mn-lt"/>
                <a:cs typeface="Arial" pitchFamily="34" charset="0"/>
              </a:defRPr>
            </a:lvl1pPr>
          </a:lstStyle>
          <a:p>
            <a:pPr lvl="0"/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180631037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5381791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>
          <a:xfrm>
            <a:off x="0" y="188913"/>
            <a:ext cx="9906000" cy="12954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850971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dde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0" y="0"/>
            <a:ext cx="9906000" cy="14843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1" y="-1257"/>
            <a:ext cx="9907588" cy="1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8132689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976454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0"/>
          <p:cNvGrpSpPr>
            <a:grpSpLocks/>
          </p:cNvGrpSpPr>
          <p:nvPr userDrawn="1"/>
        </p:nvGrpSpPr>
        <p:grpSpPr bwMode="auto">
          <a:xfrm>
            <a:off x="-19050" y="6731000"/>
            <a:ext cx="9925050" cy="0"/>
            <a:chOff x="-19050" y="6731595"/>
            <a:chExt cx="9925050" cy="0"/>
          </a:xfrm>
        </p:grpSpPr>
        <p:cxnSp>
          <p:nvCxnSpPr>
            <p:cNvPr id="4" name="직선 연결선 2"/>
            <p:cNvCxnSpPr>
              <a:cxnSpLocks noChangeShapeType="1"/>
            </p:cNvCxnSpPr>
            <p:nvPr/>
          </p:nvCxnSpPr>
          <p:spPr bwMode="auto">
            <a:xfrm>
              <a:off x="-19050" y="6731595"/>
              <a:ext cx="7817037" cy="0"/>
            </a:xfrm>
            <a:prstGeom prst="line">
              <a:avLst/>
            </a:prstGeom>
            <a:noFill/>
            <a:ln w="19050" algn="ctr">
              <a:solidFill>
                <a:srgbClr val="682C1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5" name="직선 연결선 3"/>
            <p:cNvCxnSpPr>
              <a:cxnSpLocks noChangeShapeType="1"/>
            </p:cNvCxnSpPr>
            <p:nvPr/>
          </p:nvCxnSpPr>
          <p:spPr bwMode="auto">
            <a:xfrm>
              <a:off x="7797987" y="6731595"/>
              <a:ext cx="2108013" cy="0"/>
            </a:xfrm>
            <a:prstGeom prst="line">
              <a:avLst/>
            </a:prstGeom>
            <a:noFill/>
            <a:ln w="19050" algn="ctr">
              <a:solidFill>
                <a:srgbClr val="F1590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</p:grpSp>
      <p:pic>
        <p:nvPicPr>
          <p:cNvPr id="6" name="그림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6542088"/>
            <a:ext cx="12366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"/>
            <a:ext cx="99187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그룹 42"/>
          <p:cNvGrpSpPr>
            <a:grpSpLocks/>
          </p:cNvGrpSpPr>
          <p:nvPr userDrawn="1"/>
        </p:nvGrpSpPr>
        <p:grpSpPr bwMode="auto">
          <a:xfrm>
            <a:off x="0" y="558800"/>
            <a:ext cx="9906000" cy="61913"/>
            <a:chOff x="0" y="-1257"/>
            <a:chExt cx="9987816" cy="702000"/>
          </a:xfrm>
        </p:grpSpPr>
        <p:sp>
          <p:nvSpPr>
            <p:cNvPr id="10" name="직사각형 43"/>
            <p:cNvSpPr>
              <a:spLocks noChangeArrowheads="1"/>
            </p:cNvSpPr>
            <p:nvPr/>
          </p:nvSpPr>
          <p:spPr bwMode="auto">
            <a:xfrm>
              <a:off x="0" y="-1257"/>
              <a:ext cx="792303" cy="702000"/>
            </a:xfrm>
            <a:prstGeom prst="rect">
              <a:avLst/>
            </a:prstGeom>
            <a:solidFill>
              <a:srgbClr val="682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1pPr>
              <a:lvl2pPr marL="742950" indent="-28575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2pPr>
              <a:lvl3pPr marL="11430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3pPr>
              <a:lvl4pPr marL="16002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4pPr>
              <a:lvl5pPr marL="20574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9pPr>
            </a:lstStyle>
            <a:p>
              <a:pPr eaLnBrk="1" latinLnBrk="1" hangingPunct="1">
                <a:defRPr/>
              </a:pPr>
              <a:endParaRPr lang="ko-KR" altLang="en-US" sz="2600" b="1">
                <a:solidFill>
                  <a:srgbClr val="000000"/>
                </a:solidFill>
                <a:latin typeface="Arial" charset="0"/>
                <a:ea typeface="나눔고딕" pitchFamily="50" charset="-127"/>
                <a:cs typeface="Arial" charset="0"/>
              </a:endParaRPr>
            </a:p>
          </p:txBody>
        </p:sp>
        <p:sp>
          <p:nvSpPr>
            <p:cNvPr id="11" name="직사각형 44"/>
            <p:cNvSpPr>
              <a:spLocks noChangeArrowheads="1"/>
            </p:cNvSpPr>
            <p:nvPr/>
          </p:nvSpPr>
          <p:spPr bwMode="auto">
            <a:xfrm>
              <a:off x="766693" y="-1257"/>
              <a:ext cx="792302" cy="702000"/>
            </a:xfrm>
            <a:prstGeom prst="rect">
              <a:avLst/>
            </a:prstGeom>
            <a:solidFill>
              <a:srgbClr val="833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1pPr>
              <a:lvl2pPr marL="742950" indent="-28575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2pPr>
              <a:lvl3pPr marL="11430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3pPr>
              <a:lvl4pPr marL="16002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4pPr>
              <a:lvl5pPr marL="20574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9pPr>
            </a:lstStyle>
            <a:p>
              <a:pPr eaLnBrk="1" latinLnBrk="1" hangingPunct="1">
                <a:defRPr/>
              </a:pPr>
              <a:endParaRPr lang="ko-KR" altLang="en-US" sz="2600" b="1">
                <a:solidFill>
                  <a:srgbClr val="000000"/>
                </a:solidFill>
                <a:latin typeface="Arial" charset="0"/>
                <a:ea typeface="나눔고딕" pitchFamily="50" charset="-127"/>
                <a:cs typeface="Arial" charset="0"/>
              </a:endParaRPr>
            </a:p>
          </p:txBody>
        </p:sp>
        <p:sp>
          <p:nvSpPr>
            <p:cNvPr id="12" name="직사각형 45"/>
            <p:cNvSpPr>
              <a:spLocks noChangeArrowheads="1"/>
            </p:cNvSpPr>
            <p:nvPr/>
          </p:nvSpPr>
          <p:spPr bwMode="auto">
            <a:xfrm>
              <a:off x="1533386" y="-1257"/>
              <a:ext cx="790702" cy="702000"/>
            </a:xfrm>
            <a:prstGeom prst="rect">
              <a:avLst/>
            </a:prstGeom>
            <a:solidFill>
              <a:srgbClr val="95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1pPr>
              <a:lvl2pPr marL="742950" indent="-28575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2pPr>
              <a:lvl3pPr marL="11430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3pPr>
              <a:lvl4pPr marL="16002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4pPr>
              <a:lvl5pPr marL="20574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9pPr>
            </a:lstStyle>
            <a:p>
              <a:pPr eaLnBrk="1" latinLnBrk="1" hangingPunct="1">
                <a:defRPr/>
              </a:pPr>
              <a:endParaRPr lang="ko-KR" altLang="en-US" sz="2600" b="1">
                <a:solidFill>
                  <a:srgbClr val="000000"/>
                </a:solidFill>
                <a:latin typeface="Arial" charset="0"/>
                <a:ea typeface="나눔고딕" pitchFamily="50" charset="-127"/>
                <a:cs typeface="Arial" charset="0"/>
              </a:endParaRPr>
            </a:p>
          </p:txBody>
        </p:sp>
        <p:sp>
          <p:nvSpPr>
            <p:cNvPr id="13" name="직사각형 46"/>
            <p:cNvSpPr>
              <a:spLocks noChangeArrowheads="1"/>
            </p:cNvSpPr>
            <p:nvPr/>
          </p:nvSpPr>
          <p:spPr bwMode="auto">
            <a:xfrm>
              <a:off x="2298478" y="-1257"/>
              <a:ext cx="792303" cy="702000"/>
            </a:xfrm>
            <a:prstGeom prst="rect">
              <a:avLst/>
            </a:prstGeom>
            <a:solidFill>
              <a:srgbClr val="B45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1pPr>
              <a:lvl2pPr marL="742950" indent="-28575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2pPr>
              <a:lvl3pPr marL="11430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3pPr>
              <a:lvl4pPr marL="16002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4pPr>
              <a:lvl5pPr marL="20574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9pPr>
            </a:lstStyle>
            <a:p>
              <a:pPr eaLnBrk="1" latinLnBrk="1" hangingPunct="1">
                <a:defRPr/>
              </a:pPr>
              <a:endParaRPr lang="ko-KR" altLang="en-US" sz="2600" b="1">
                <a:solidFill>
                  <a:srgbClr val="000000"/>
                </a:solidFill>
                <a:latin typeface="Arial" charset="0"/>
                <a:ea typeface="나눔고딕" pitchFamily="50" charset="-127"/>
                <a:cs typeface="Arial" charset="0"/>
              </a:endParaRPr>
            </a:p>
          </p:txBody>
        </p:sp>
        <p:sp>
          <p:nvSpPr>
            <p:cNvPr id="14" name="직사각형 47"/>
            <p:cNvSpPr>
              <a:spLocks noChangeArrowheads="1"/>
            </p:cNvSpPr>
            <p:nvPr/>
          </p:nvSpPr>
          <p:spPr bwMode="auto">
            <a:xfrm>
              <a:off x="3065172" y="-1257"/>
              <a:ext cx="792302" cy="702000"/>
            </a:xfrm>
            <a:prstGeom prst="rect">
              <a:avLst/>
            </a:prstGeom>
            <a:solidFill>
              <a:srgbClr val="CC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1pPr>
              <a:lvl2pPr marL="742950" indent="-28575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2pPr>
              <a:lvl3pPr marL="11430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3pPr>
              <a:lvl4pPr marL="16002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4pPr>
              <a:lvl5pPr marL="20574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9pPr>
            </a:lstStyle>
            <a:p>
              <a:pPr eaLnBrk="1" latinLnBrk="1" hangingPunct="1">
                <a:defRPr/>
              </a:pPr>
              <a:endParaRPr lang="ko-KR" altLang="en-US" sz="2600" b="1">
                <a:solidFill>
                  <a:srgbClr val="000000"/>
                </a:solidFill>
                <a:latin typeface="Arial" charset="0"/>
                <a:ea typeface="나눔고딕" pitchFamily="50" charset="-127"/>
                <a:cs typeface="Arial" charset="0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3831864" y="-1257"/>
              <a:ext cx="792303" cy="702000"/>
            </a:xfrm>
            <a:prstGeom prst="rect">
              <a:avLst/>
            </a:prstGeom>
            <a:solidFill>
              <a:srgbClr val="E669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 b="1">
                <a:solidFill>
                  <a:srgbClr val="FFFFFF"/>
                </a:solidFill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4598557" y="-1257"/>
              <a:ext cx="790702" cy="702000"/>
            </a:xfrm>
            <a:prstGeom prst="rect">
              <a:avLst/>
            </a:prstGeom>
            <a:solidFill>
              <a:srgbClr val="EC80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 b="1">
                <a:solidFill>
                  <a:srgbClr val="FFFFFF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5363650" y="-1257"/>
              <a:ext cx="792302" cy="702000"/>
            </a:xfrm>
            <a:prstGeom prst="rect">
              <a:avLst/>
            </a:prstGeom>
            <a:solidFill>
              <a:srgbClr val="EE9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 b="1">
                <a:solidFill>
                  <a:srgbClr val="FFFFFF"/>
                </a:solidFill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6130342" y="-1257"/>
              <a:ext cx="792303" cy="702000"/>
            </a:xfrm>
            <a:prstGeom prst="rect">
              <a:avLst/>
            </a:prstGeom>
            <a:solidFill>
              <a:srgbClr val="F2A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 b="1">
                <a:solidFill>
                  <a:srgbClr val="FFFFFF"/>
                </a:solidFill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6897036" y="-1257"/>
              <a:ext cx="792302" cy="702000"/>
            </a:xfrm>
            <a:prstGeom prst="rect">
              <a:avLst/>
            </a:prstGeom>
            <a:solidFill>
              <a:srgbClr val="F7C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 b="1">
                <a:solidFill>
                  <a:srgbClr val="FFFFFF"/>
                </a:solidFill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7663728" y="-1257"/>
              <a:ext cx="790702" cy="702000"/>
            </a:xfrm>
            <a:prstGeom prst="rect">
              <a:avLst/>
            </a:prstGeom>
            <a:solidFill>
              <a:srgbClr val="F8D6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 b="1">
                <a:solidFill>
                  <a:srgbClr val="FFFFFF"/>
                </a:solidFill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8428820" y="-1257"/>
              <a:ext cx="792303" cy="702000"/>
            </a:xfrm>
            <a:prstGeom prst="rect">
              <a:avLst/>
            </a:prstGeom>
            <a:solidFill>
              <a:srgbClr val="FADE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 b="1">
                <a:solidFill>
                  <a:srgbClr val="FFFFFF"/>
                </a:solidFill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9195514" y="-1257"/>
              <a:ext cx="792302" cy="702000"/>
            </a:xfrm>
            <a:prstGeom prst="rect">
              <a:avLst/>
            </a:prstGeom>
            <a:solidFill>
              <a:srgbClr val="FCE5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 b="1">
                <a:solidFill>
                  <a:srgbClr val="FFFFFF"/>
                </a:solidFill>
              </a:endParaRPr>
            </a:p>
          </p:txBody>
        </p:sp>
      </p:grpSp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344488" y="2802136"/>
            <a:ext cx="9217025" cy="1058912"/>
          </a:xfrm>
        </p:spPr>
        <p:txBody>
          <a:bodyPr/>
          <a:lstStyle>
            <a:lvl1pPr algn="ctr">
              <a:defRPr sz="3800" b="1">
                <a:solidFill>
                  <a:schemeClr val="bg2"/>
                </a:solidFill>
                <a:latin typeface="+mj-lt"/>
                <a:ea typeface="+mj-ea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58475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 of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0"/>
          <p:cNvGrpSpPr>
            <a:grpSpLocks/>
          </p:cNvGrpSpPr>
          <p:nvPr userDrawn="1"/>
        </p:nvGrpSpPr>
        <p:grpSpPr bwMode="auto">
          <a:xfrm>
            <a:off x="-19050" y="6731000"/>
            <a:ext cx="9925050" cy="0"/>
            <a:chOff x="-19050" y="6731595"/>
            <a:chExt cx="9925050" cy="0"/>
          </a:xfrm>
        </p:grpSpPr>
        <p:cxnSp>
          <p:nvCxnSpPr>
            <p:cNvPr id="5" name="직선 연결선 2"/>
            <p:cNvCxnSpPr>
              <a:cxnSpLocks noChangeShapeType="1"/>
            </p:cNvCxnSpPr>
            <p:nvPr/>
          </p:nvCxnSpPr>
          <p:spPr bwMode="auto">
            <a:xfrm>
              <a:off x="-19050" y="6731595"/>
              <a:ext cx="7817037" cy="0"/>
            </a:xfrm>
            <a:prstGeom prst="line">
              <a:avLst/>
            </a:prstGeom>
            <a:noFill/>
            <a:ln w="19050" algn="ctr">
              <a:solidFill>
                <a:srgbClr val="682C1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6" name="직선 연결선 3"/>
            <p:cNvCxnSpPr>
              <a:cxnSpLocks noChangeShapeType="1"/>
            </p:cNvCxnSpPr>
            <p:nvPr/>
          </p:nvCxnSpPr>
          <p:spPr bwMode="auto">
            <a:xfrm>
              <a:off x="7797987" y="6731595"/>
              <a:ext cx="2108013" cy="0"/>
            </a:xfrm>
            <a:prstGeom prst="line">
              <a:avLst/>
            </a:prstGeom>
            <a:noFill/>
            <a:ln w="19050" algn="ctr">
              <a:solidFill>
                <a:srgbClr val="F1590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</p:grpSp>
      <p:pic>
        <p:nvPicPr>
          <p:cNvPr id="7" name="그림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6542088"/>
            <a:ext cx="12366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"/>
            <a:ext cx="99187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그룹 42"/>
          <p:cNvGrpSpPr>
            <a:grpSpLocks/>
          </p:cNvGrpSpPr>
          <p:nvPr userDrawn="1"/>
        </p:nvGrpSpPr>
        <p:grpSpPr bwMode="auto">
          <a:xfrm>
            <a:off x="0" y="558800"/>
            <a:ext cx="9906000" cy="61913"/>
            <a:chOff x="0" y="-1257"/>
            <a:chExt cx="9987816" cy="702000"/>
          </a:xfrm>
        </p:grpSpPr>
        <p:sp>
          <p:nvSpPr>
            <p:cNvPr id="10" name="직사각형 43"/>
            <p:cNvSpPr>
              <a:spLocks noChangeArrowheads="1"/>
            </p:cNvSpPr>
            <p:nvPr/>
          </p:nvSpPr>
          <p:spPr bwMode="auto">
            <a:xfrm>
              <a:off x="0" y="-1257"/>
              <a:ext cx="792303" cy="702000"/>
            </a:xfrm>
            <a:prstGeom prst="rect">
              <a:avLst/>
            </a:prstGeom>
            <a:solidFill>
              <a:srgbClr val="682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1pPr>
              <a:lvl2pPr marL="742950" indent="-28575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2pPr>
              <a:lvl3pPr marL="11430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3pPr>
              <a:lvl4pPr marL="16002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4pPr>
              <a:lvl5pPr marL="20574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9pPr>
            </a:lstStyle>
            <a:p>
              <a:pPr eaLnBrk="1" latinLnBrk="1" hangingPunct="1">
                <a:defRPr/>
              </a:pPr>
              <a:endParaRPr lang="ko-KR" altLang="en-US" sz="2600" b="1">
                <a:solidFill>
                  <a:srgbClr val="000000"/>
                </a:solidFill>
                <a:latin typeface="Arial" charset="0"/>
                <a:ea typeface="나눔고딕" pitchFamily="50" charset="-127"/>
                <a:cs typeface="Arial" charset="0"/>
              </a:endParaRPr>
            </a:p>
          </p:txBody>
        </p:sp>
        <p:sp>
          <p:nvSpPr>
            <p:cNvPr id="11" name="직사각형 44"/>
            <p:cNvSpPr>
              <a:spLocks noChangeArrowheads="1"/>
            </p:cNvSpPr>
            <p:nvPr/>
          </p:nvSpPr>
          <p:spPr bwMode="auto">
            <a:xfrm>
              <a:off x="766693" y="-1257"/>
              <a:ext cx="792302" cy="702000"/>
            </a:xfrm>
            <a:prstGeom prst="rect">
              <a:avLst/>
            </a:prstGeom>
            <a:solidFill>
              <a:srgbClr val="833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1pPr>
              <a:lvl2pPr marL="742950" indent="-28575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2pPr>
              <a:lvl3pPr marL="11430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3pPr>
              <a:lvl4pPr marL="16002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4pPr>
              <a:lvl5pPr marL="20574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9pPr>
            </a:lstStyle>
            <a:p>
              <a:pPr eaLnBrk="1" latinLnBrk="1" hangingPunct="1">
                <a:defRPr/>
              </a:pPr>
              <a:endParaRPr lang="ko-KR" altLang="en-US" sz="2600" b="1">
                <a:solidFill>
                  <a:srgbClr val="000000"/>
                </a:solidFill>
                <a:latin typeface="Arial" charset="0"/>
                <a:ea typeface="나눔고딕" pitchFamily="50" charset="-127"/>
                <a:cs typeface="Arial" charset="0"/>
              </a:endParaRPr>
            </a:p>
          </p:txBody>
        </p:sp>
        <p:sp>
          <p:nvSpPr>
            <p:cNvPr id="12" name="직사각형 45"/>
            <p:cNvSpPr>
              <a:spLocks noChangeArrowheads="1"/>
            </p:cNvSpPr>
            <p:nvPr/>
          </p:nvSpPr>
          <p:spPr bwMode="auto">
            <a:xfrm>
              <a:off x="1533386" y="-1257"/>
              <a:ext cx="790702" cy="702000"/>
            </a:xfrm>
            <a:prstGeom prst="rect">
              <a:avLst/>
            </a:prstGeom>
            <a:solidFill>
              <a:srgbClr val="95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1pPr>
              <a:lvl2pPr marL="742950" indent="-28575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2pPr>
              <a:lvl3pPr marL="11430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3pPr>
              <a:lvl4pPr marL="16002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4pPr>
              <a:lvl5pPr marL="20574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9pPr>
            </a:lstStyle>
            <a:p>
              <a:pPr eaLnBrk="1" latinLnBrk="1" hangingPunct="1">
                <a:defRPr/>
              </a:pPr>
              <a:endParaRPr lang="ko-KR" altLang="en-US" sz="2600" b="1">
                <a:solidFill>
                  <a:srgbClr val="000000"/>
                </a:solidFill>
                <a:latin typeface="Arial" charset="0"/>
                <a:ea typeface="나눔고딕" pitchFamily="50" charset="-127"/>
                <a:cs typeface="Arial" charset="0"/>
              </a:endParaRPr>
            </a:p>
          </p:txBody>
        </p:sp>
        <p:sp>
          <p:nvSpPr>
            <p:cNvPr id="13" name="직사각형 46"/>
            <p:cNvSpPr>
              <a:spLocks noChangeArrowheads="1"/>
            </p:cNvSpPr>
            <p:nvPr/>
          </p:nvSpPr>
          <p:spPr bwMode="auto">
            <a:xfrm>
              <a:off x="2298478" y="-1257"/>
              <a:ext cx="792303" cy="702000"/>
            </a:xfrm>
            <a:prstGeom prst="rect">
              <a:avLst/>
            </a:prstGeom>
            <a:solidFill>
              <a:srgbClr val="B45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1pPr>
              <a:lvl2pPr marL="742950" indent="-28575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2pPr>
              <a:lvl3pPr marL="11430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3pPr>
              <a:lvl4pPr marL="16002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4pPr>
              <a:lvl5pPr marL="20574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9pPr>
            </a:lstStyle>
            <a:p>
              <a:pPr eaLnBrk="1" latinLnBrk="1" hangingPunct="1">
                <a:defRPr/>
              </a:pPr>
              <a:endParaRPr lang="ko-KR" altLang="en-US" sz="2600" b="1">
                <a:solidFill>
                  <a:srgbClr val="000000"/>
                </a:solidFill>
                <a:latin typeface="Arial" charset="0"/>
                <a:ea typeface="나눔고딕" pitchFamily="50" charset="-127"/>
                <a:cs typeface="Arial" charset="0"/>
              </a:endParaRPr>
            </a:p>
          </p:txBody>
        </p:sp>
        <p:sp>
          <p:nvSpPr>
            <p:cNvPr id="14" name="직사각형 47"/>
            <p:cNvSpPr>
              <a:spLocks noChangeArrowheads="1"/>
            </p:cNvSpPr>
            <p:nvPr/>
          </p:nvSpPr>
          <p:spPr bwMode="auto">
            <a:xfrm>
              <a:off x="3065172" y="-1257"/>
              <a:ext cx="792302" cy="702000"/>
            </a:xfrm>
            <a:prstGeom prst="rect">
              <a:avLst/>
            </a:prstGeom>
            <a:solidFill>
              <a:srgbClr val="CC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1pPr>
              <a:lvl2pPr marL="742950" indent="-28575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2pPr>
              <a:lvl3pPr marL="11430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3pPr>
              <a:lvl4pPr marL="16002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4pPr>
              <a:lvl5pPr marL="20574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9pPr>
            </a:lstStyle>
            <a:p>
              <a:pPr eaLnBrk="1" latinLnBrk="1" hangingPunct="1">
                <a:defRPr/>
              </a:pPr>
              <a:endParaRPr lang="ko-KR" altLang="en-US" sz="2600" b="1">
                <a:solidFill>
                  <a:srgbClr val="000000"/>
                </a:solidFill>
                <a:latin typeface="Arial" charset="0"/>
                <a:ea typeface="나눔고딕" pitchFamily="50" charset="-127"/>
                <a:cs typeface="Arial" charset="0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3831864" y="-1257"/>
              <a:ext cx="792303" cy="702000"/>
            </a:xfrm>
            <a:prstGeom prst="rect">
              <a:avLst/>
            </a:prstGeom>
            <a:solidFill>
              <a:srgbClr val="E669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 b="1">
                <a:solidFill>
                  <a:srgbClr val="FFFFFF"/>
                </a:solidFill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4598557" y="-1257"/>
              <a:ext cx="790702" cy="702000"/>
            </a:xfrm>
            <a:prstGeom prst="rect">
              <a:avLst/>
            </a:prstGeom>
            <a:solidFill>
              <a:srgbClr val="EC80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 b="1">
                <a:solidFill>
                  <a:srgbClr val="FFFFFF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5363650" y="-1257"/>
              <a:ext cx="792302" cy="702000"/>
            </a:xfrm>
            <a:prstGeom prst="rect">
              <a:avLst/>
            </a:prstGeom>
            <a:solidFill>
              <a:srgbClr val="EE9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 b="1">
                <a:solidFill>
                  <a:srgbClr val="FFFFFF"/>
                </a:solidFill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6130342" y="-1257"/>
              <a:ext cx="792303" cy="702000"/>
            </a:xfrm>
            <a:prstGeom prst="rect">
              <a:avLst/>
            </a:prstGeom>
            <a:solidFill>
              <a:srgbClr val="F2A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 b="1">
                <a:solidFill>
                  <a:srgbClr val="FFFFFF"/>
                </a:solidFill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6897036" y="-1257"/>
              <a:ext cx="792302" cy="702000"/>
            </a:xfrm>
            <a:prstGeom prst="rect">
              <a:avLst/>
            </a:prstGeom>
            <a:solidFill>
              <a:srgbClr val="F7C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 b="1">
                <a:solidFill>
                  <a:srgbClr val="FFFFFF"/>
                </a:solidFill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7663728" y="-1257"/>
              <a:ext cx="790702" cy="702000"/>
            </a:xfrm>
            <a:prstGeom prst="rect">
              <a:avLst/>
            </a:prstGeom>
            <a:solidFill>
              <a:srgbClr val="F8D6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 b="1">
                <a:solidFill>
                  <a:srgbClr val="FFFFFF"/>
                </a:solidFill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8428820" y="-1257"/>
              <a:ext cx="792303" cy="702000"/>
            </a:xfrm>
            <a:prstGeom prst="rect">
              <a:avLst/>
            </a:prstGeom>
            <a:solidFill>
              <a:srgbClr val="FADE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 b="1">
                <a:solidFill>
                  <a:srgbClr val="FFFFFF"/>
                </a:solidFill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9195514" y="-1257"/>
              <a:ext cx="792302" cy="702000"/>
            </a:xfrm>
            <a:prstGeom prst="rect">
              <a:avLst/>
            </a:prstGeom>
            <a:solidFill>
              <a:srgbClr val="FCE5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 b="1">
                <a:solidFill>
                  <a:srgbClr val="FFFFFF"/>
                </a:solidFill>
              </a:endParaRPr>
            </a:p>
          </p:txBody>
        </p:sp>
      </p:grpSp>
      <p:sp>
        <p:nvSpPr>
          <p:cNvPr id="23" name="직사각형 22"/>
          <p:cNvSpPr/>
          <p:nvPr userDrawn="1"/>
        </p:nvSpPr>
        <p:spPr>
          <a:xfrm>
            <a:off x="488950" y="1198563"/>
            <a:ext cx="118427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latinLnBrk="1" hangingPunct="1">
              <a:defRPr/>
            </a:pPr>
            <a:r>
              <a:rPr lang="ko-KR" altLang="en-US" sz="3600" b="1" kern="0" cap="small" spc="300" dirty="0">
                <a:solidFill>
                  <a:srgbClr val="000000">
                    <a:lumMod val="50000"/>
                    <a:lumOff val="50000"/>
                  </a:srgbClr>
                </a:solidFill>
                <a:latin typeface="맑은 고딕"/>
                <a:ea typeface="맑은 고딕"/>
              </a:rPr>
              <a:t>목차</a:t>
            </a:r>
            <a:endParaRPr lang="ko-KR" altLang="en-US" sz="1600" b="1" spc="300" dirty="0">
              <a:solidFill>
                <a:srgbClr val="000000">
                  <a:lumMod val="50000"/>
                  <a:lumOff val="50000"/>
                </a:srgbClr>
              </a:solidFill>
              <a:latin typeface="맑은 고딕"/>
              <a:ea typeface="맑은 고딕"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4381500" y="2637594"/>
            <a:ext cx="5181600" cy="3167670"/>
          </a:xfrm>
          <a:prstGeom prst="rect">
            <a:avLst/>
          </a:prstGeom>
        </p:spPr>
        <p:txBody>
          <a:bodyPr anchor="ctr"/>
          <a:lstStyle>
            <a:lvl1pPr marL="600075" indent="-514350" algn="l" rtl="0" fontAlgn="base" latinLnBrk="0">
              <a:lnSpc>
                <a:spcPct val="110000"/>
              </a:lnSpc>
              <a:spcBef>
                <a:spcPct val="0"/>
              </a:spcBef>
              <a:spcAft>
                <a:spcPts val="2000"/>
              </a:spcAft>
              <a:buClrTx/>
              <a:buFont typeface="+mj-lt"/>
              <a:buAutoNum type="romanUcPeriod"/>
              <a:defRPr kumimoji="1" lang="ko-KR" altLang="en-US"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77070088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0"/>
          <p:cNvGrpSpPr>
            <a:grpSpLocks/>
          </p:cNvGrpSpPr>
          <p:nvPr userDrawn="1"/>
        </p:nvGrpSpPr>
        <p:grpSpPr bwMode="auto">
          <a:xfrm>
            <a:off x="-19050" y="6731000"/>
            <a:ext cx="9925050" cy="0"/>
            <a:chOff x="-19050" y="6731595"/>
            <a:chExt cx="9925050" cy="0"/>
          </a:xfrm>
        </p:grpSpPr>
        <p:cxnSp>
          <p:nvCxnSpPr>
            <p:cNvPr id="4" name="직선 연결선 2"/>
            <p:cNvCxnSpPr>
              <a:cxnSpLocks noChangeShapeType="1"/>
            </p:cNvCxnSpPr>
            <p:nvPr/>
          </p:nvCxnSpPr>
          <p:spPr bwMode="auto">
            <a:xfrm>
              <a:off x="-19050" y="6731595"/>
              <a:ext cx="7817037" cy="0"/>
            </a:xfrm>
            <a:prstGeom prst="line">
              <a:avLst/>
            </a:prstGeom>
            <a:noFill/>
            <a:ln w="19050" algn="ctr">
              <a:solidFill>
                <a:srgbClr val="682C1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5" name="직선 연결선 3"/>
            <p:cNvCxnSpPr>
              <a:cxnSpLocks noChangeShapeType="1"/>
            </p:cNvCxnSpPr>
            <p:nvPr/>
          </p:nvCxnSpPr>
          <p:spPr bwMode="auto">
            <a:xfrm>
              <a:off x="7797987" y="6731595"/>
              <a:ext cx="2108013" cy="0"/>
            </a:xfrm>
            <a:prstGeom prst="line">
              <a:avLst/>
            </a:prstGeom>
            <a:noFill/>
            <a:ln w="19050" algn="ctr">
              <a:solidFill>
                <a:srgbClr val="F1590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</p:grpSp>
      <p:pic>
        <p:nvPicPr>
          <p:cNvPr id="6" name="그림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6542088"/>
            <a:ext cx="12366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"/>
            <a:ext cx="99187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그룹 42"/>
          <p:cNvGrpSpPr>
            <a:grpSpLocks/>
          </p:cNvGrpSpPr>
          <p:nvPr userDrawn="1"/>
        </p:nvGrpSpPr>
        <p:grpSpPr bwMode="auto">
          <a:xfrm>
            <a:off x="0" y="558800"/>
            <a:ext cx="9906000" cy="61913"/>
            <a:chOff x="0" y="-1257"/>
            <a:chExt cx="9987816" cy="702000"/>
          </a:xfrm>
        </p:grpSpPr>
        <p:sp>
          <p:nvSpPr>
            <p:cNvPr id="10" name="직사각형 43"/>
            <p:cNvSpPr>
              <a:spLocks noChangeArrowheads="1"/>
            </p:cNvSpPr>
            <p:nvPr/>
          </p:nvSpPr>
          <p:spPr bwMode="auto">
            <a:xfrm>
              <a:off x="0" y="-1257"/>
              <a:ext cx="792303" cy="702000"/>
            </a:xfrm>
            <a:prstGeom prst="rect">
              <a:avLst/>
            </a:prstGeom>
            <a:solidFill>
              <a:srgbClr val="682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1pPr>
              <a:lvl2pPr marL="742950" indent="-28575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2pPr>
              <a:lvl3pPr marL="11430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3pPr>
              <a:lvl4pPr marL="16002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4pPr>
              <a:lvl5pPr marL="20574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9pPr>
            </a:lstStyle>
            <a:p>
              <a:pPr eaLnBrk="1" latinLnBrk="1" hangingPunct="1">
                <a:defRPr/>
              </a:pPr>
              <a:endParaRPr lang="ko-KR" altLang="en-US" sz="2600" b="1">
                <a:solidFill>
                  <a:srgbClr val="000000"/>
                </a:solidFill>
                <a:latin typeface="Arial" charset="0"/>
                <a:ea typeface="나눔고딕" pitchFamily="50" charset="-127"/>
                <a:cs typeface="Arial" charset="0"/>
              </a:endParaRPr>
            </a:p>
          </p:txBody>
        </p:sp>
        <p:sp>
          <p:nvSpPr>
            <p:cNvPr id="11" name="직사각형 44"/>
            <p:cNvSpPr>
              <a:spLocks noChangeArrowheads="1"/>
            </p:cNvSpPr>
            <p:nvPr/>
          </p:nvSpPr>
          <p:spPr bwMode="auto">
            <a:xfrm>
              <a:off x="766693" y="-1257"/>
              <a:ext cx="792302" cy="702000"/>
            </a:xfrm>
            <a:prstGeom prst="rect">
              <a:avLst/>
            </a:prstGeom>
            <a:solidFill>
              <a:srgbClr val="833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1pPr>
              <a:lvl2pPr marL="742950" indent="-28575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2pPr>
              <a:lvl3pPr marL="11430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3pPr>
              <a:lvl4pPr marL="16002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4pPr>
              <a:lvl5pPr marL="20574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9pPr>
            </a:lstStyle>
            <a:p>
              <a:pPr eaLnBrk="1" latinLnBrk="1" hangingPunct="1">
                <a:defRPr/>
              </a:pPr>
              <a:endParaRPr lang="ko-KR" altLang="en-US" sz="2600" b="1">
                <a:solidFill>
                  <a:srgbClr val="000000"/>
                </a:solidFill>
                <a:latin typeface="Arial" charset="0"/>
                <a:ea typeface="나눔고딕" pitchFamily="50" charset="-127"/>
                <a:cs typeface="Arial" charset="0"/>
              </a:endParaRPr>
            </a:p>
          </p:txBody>
        </p:sp>
        <p:sp>
          <p:nvSpPr>
            <p:cNvPr id="12" name="직사각형 45"/>
            <p:cNvSpPr>
              <a:spLocks noChangeArrowheads="1"/>
            </p:cNvSpPr>
            <p:nvPr/>
          </p:nvSpPr>
          <p:spPr bwMode="auto">
            <a:xfrm>
              <a:off x="1533386" y="-1257"/>
              <a:ext cx="790702" cy="702000"/>
            </a:xfrm>
            <a:prstGeom prst="rect">
              <a:avLst/>
            </a:prstGeom>
            <a:solidFill>
              <a:srgbClr val="95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1pPr>
              <a:lvl2pPr marL="742950" indent="-28575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2pPr>
              <a:lvl3pPr marL="11430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3pPr>
              <a:lvl4pPr marL="16002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4pPr>
              <a:lvl5pPr marL="20574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9pPr>
            </a:lstStyle>
            <a:p>
              <a:pPr eaLnBrk="1" latinLnBrk="1" hangingPunct="1">
                <a:defRPr/>
              </a:pPr>
              <a:endParaRPr lang="ko-KR" altLang="en-US" sz="2600" b="1">
                <a:solidFill>
                  <a:srgbClr val="000000"/>
                </a:solidFill>
                <a:latin typeface="Arial" charset="0"/>
                <a:ea typeface="나눔고딕" pitchFamily="50" charset="-127"/>
                <a:cs typeface="Arial" charset="0"/>
              </a:endParaRPr>
            </a:p>
          </p:txBody>
        </p:sp>
        <p:sp>
          <p:nvSpPr>
            <p:cNvPr id="13" name="직사각형 46"/>
            <p:cNvSpPr>
              <a:spLocks noChangeArrowheads="1"/>
            </p:cNvSpPr>
            <p:nvPr/>
          </p:nvSpPr>
          <p:spPr bwMode="auto">
            <a:xfrm>
              <a:off x="2298478" y="-1257"/>
              <a:ext cx="792303" cy="702000"/>
            </a:xfrm>
            <a:prstGeom prst="rect">
              <a:avLst/>
            </a:prstGeom>
            <a:solidFill>
              <a:srgbClr val="B45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1pPr>
              <a:lvl2pPr marL="742950" indent="-28575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2pPr>
              <a:lvl3pPr marL="11430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3pPr>
              <a:lvl4pPr marL="16002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4pPr>
              <a:lvl5pPr marL="20574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9pPr>
            </a:lstStyle>
            <a:p>
              <a:pPr eaLnBrk="1" latinLnBrk="1" hangingPunct="1">
                <a:defRPr/>
              </a:pPr>
              <a:endParaRPr lang="ko-KR" altLang="en-US" sz="2600" b="1">
                <a:solidFill>
                  <a:srgbClr val="000000"/>
                </a:solidFill>
                <a:latin typeface="Arial" charset="0"/>
                <a:ea typeface="나눔고딕" pitchFamily="50" charset="-127"/>
                <a:cs typeface="Arial" charset="0"/>
              </a:endParaRPr>
            </a:p>
          </p:txBody>
        </p:sp>
        <p:sp>
          <p:nvSpPr>
            <p:cNvPr id="14" name="직사각형 47"/>
            <p:cNvSpPr>
              <a:spLocks noChangeArrowheads="1"/>
            </p:cNvSpPr>
            <p:nvPr/>
          </p:nvSpPr>
          <p:spPr bwMode="auto">
            <a:xfrm>
              <a:off x="3065172" y="-1257"/>
              <a:ext cx="792302" cy="702000"/>
            </a:xfrm>
            <a:prstGeom prst="rect">
              <a:avLst/>
            </a:prstGeom>
            <a:solidFill>
              <a:srgbClr val="CC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1pPr>
              <a:lvl2pPr marL="742950" indent="-28575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2pPr>
              <a:lvl3pPr marL="11430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3pPr>
              <a:lvl4pPr marL="16002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4pPr>
              <a:lvl5pPr marL="20574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9pPr>
            </a:lstStyle>
            <a:p>
              <a:pPr eaLnBrk="1" latinLnBrk="1" hangingPunct="1">
                <a:defRPr/>
              </a:pPr>
              <a:endParaRPr lang="ko-KR" altLang="en-US" sz="2600" b="1">
                <a:solidFill>
                  <a:srgbClr val="000000"/>
                </a:solidFill>
                <a:latin typeface="Arial" charset="0"/>
                <a:ea typeface="나눔고딕" pitchFamily="50" charset="-127"/>
                <a:cs typeface="Arial" charset="0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3831864" y="-1257"/>
              <a:ext cx="792303" cy="702000"/>
            </a:xfrm>
            <a:prstGeom prst="rect">
              <a:avLst/>
            </a:prstGeom>
            <a:solidFill>
              <a:srgbClr val="E669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 b="1">
                <a:solidFill>
                  <a:srgbClr val="FFFFFF"/>
                </a:solidFill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4598557" y="-1257"/>
              <a:ext cx="790702" cy="702000"/>
            </a:xfrm>
            <a:prstGeom prst="rect">
              <a:avLst/>
            </a:prstGeom>
            <a:solidFill>
              <a:srgbClr val="EC80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 b="1">
                <a:solidFill>
                  <a:srgbClr val="FFFFFF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5363650" y="-1257"/>
              <a:ext cx="792302" cy="702000"/>
            </a:xfrm>
            <a:prstGeom prst="rect">
              <a:avLst/>
            </a:prstGeom>
            <a:solidFill>
              <a:srgbClr val="EE9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 b="1">
                <a:solidFill>
                  <a:srgbClr val="FFFFFF"/>
                </a:solidFill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6130342" y="-1257"/>
              <a:ext cx="792303" cy="702000"/>
            </a:xfrm>
            <a:prstGeom prst="rect">
              <a:avLst/>
            </a:prstGeom>
            <a:solidFill>
              <a:srgbClr val="F2A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 b="1">
                <a:solidFill>
                  <a:srgbClr val="FFFFFF"/>
                </a:solidFill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6897036" y="-1257"/>
              <a:ext cx="792302" cy="702000"/>
            </a:xfrm>
            <a:prstGeom prst="rect">
              <a:avLst/>
            </a:prstGeom>
            <a:solidFill>
              <a:srgbClr val="F7C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 b="1">
                <a:solidFill>
                  <a:srgbClr val="FFFFFF"/>
                </a:solidFill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7663728" y="-1257"/>
              <a:ext cx="790702" cy="702000"/>
            </a:xfrm>
            <a:prstGeom prst="rect">
              <a:avLst/>
            </a:prstGeom>
            <a:solidFill>
              <a:srgbClr val="F8D6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 b="1">
                <a:solidFill>
                  <a:srgbClr val="FFFFFF"/>
                </a:solidFill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8428820" y="-1257"/>
              <a:ext cx="792303" cy="702000"/>
            </a:xfrm>
            <a:prstGeom prst="rect">
              <a:avLst/>
            </a:prstGeom>
            <a:solidFill>
              <a:srgbClr val="FADE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 b="1">
                <a:solidFill>
                  <a:srgbClr val="FFFFFF"/>
                </a:solidFill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9195514" y="-1257"/>
              <a:ext cx="792302" cy="702000"/>
            </a:xfrm>
            <a:prstGeom prst="rect">
              <a:avLst/>
            </a:prstGeom>
            <a:solidFill>
              <a:srgbClr val="FCE5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 b="1">
                <a:solidFill>
                  <a:srgbClr val="FFFFFF"/>
                </a:solidFill>
              </a:endParaRPr>
            </a:p>
          </p:txBody>
        </p:sp>
      </p:grpSp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344488" y="2802136"/>
            <a:ext cx="9217025" cy="1058912"/>
          </a:xfrm>
        </p:spPr>
        <p:txBody>
          <a:bodyPr/>
          <a:lstStyle>
            <a:lvl1pPr algn="ctr">
              <a:defRPr sz="3800" b="1">
                <a:solidFill>
                  <a:schemeClr val="bg2"/>
                </a:solidFill>
                <a:latin typeface="+mj-lt"/>
                <a:ea typeface="+mj-ea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167764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0" y="0"/>
            <a:ext cx="9906000" cy="620713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b="1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 userDrawn="1"/>
        </p:nvSpPr>
        <p:spPr>
          <a:xfrm>
            <a:off x="0" y="6742113"/>
            <a:ext cx="9906000" cy="115887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b="1">
              <a:solidFill>
                <a:prstClr val="white"/>
              </a:solidFill>
            </a:endParaRPr>
          </a:p>
        </p:txBody>
      </p:sp>
      <p:pic>
        <p:nvPicPr>
          <p:cNvPr id="5" name="그림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6542088"/>
            <a:ext cx="12366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344488" y="2802136"/>
            <a:ext cx="9217025" cy="1058912"/>
          </a:xfrm>
        </p:spPr>
        <p:txBody>
          <a:bodyPr/>
          <a:lstStyle>
            <a:lvl1pPr algn="ctr">
              <a:defRPr kumimoji="1" lang="ko-KR" altLang="en-US" sz="32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026958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344488" y="2802136"/>
            <a:ext cx="9217025" cy="1058912"/>
          </a:xfrm>
        </p:spPr>
        <p:txBody>
          <a:bodyPr/>
          <a:lstStyle>
            <a:lvl1pPr algn="ctr">
              <a:defRPr kumimoji="1" lang="ko-KR" altLang="en-US" sz="32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dirty="0"/>
          </a:p>
        </p:txBody>
      </p:sp>
      <p:sp>
        <p:nvSpPr>
          <p:cNvPr id="31" name="직사각형 30"/>
          <p:cNvSpPr/>
          <p:nvPr userDrawn="1"/>
        </p:nvSpPr>
        <p:spPr>
          <a:xfrm>
            <a:off x="0" y="0"/>
            <a:ext cx="9906000" cy="620688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 userDrawn="1"/>
        </p:nvSpPr>
        <p:spPr>
          <a:xfrm>
            <a:off x="0" y="6742113"/>
            <a:ext cx="9906000" cy="115887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230" y="6542671"/>
            <a:ext cx="1235869" cy="12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9610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텍스트 입력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5925" y="103188"/>
            <a:ext cx="9074150" cy="774700"/>
          </a:xfrm>
        </p:spPr>
        <p:txBody>
          <a:bodyPr/>
          <a:lstStyle>
            <a:lvl1pPr latinLnBrk="0"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11"/>
          </p:nvPr>
        </p:nvSpPr>
        <p:spPr>
          <a:xfrm>
            <a:off x="415926" y="1412875"/>
            <a:ext cx="9074150" cy="511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latinLnBrk="0">
              <a:lnSpc>
                <a:spcPct val="130000"/>
              </a:lnSpc>
              <a:buFont typeface="Arial" pitchFamily="34" charset="0"/>
              <a:buChar char="•"/>
              <a:defRPr lang="ko-KR" altLang="en-US" sz="2000" smtClean="0"/>
            </a:lvl1pPr>
            <a:lvl2pPr marL="742950" indent="-285750" latinLnBrk="0">
              <a:lnSpc>
                <a:spcPct val="130000"/>
              </a:lnSpc>
              <a:buFont typeface="Arial" pitchFamily="34" charset="0"/>
              <a:buChar char="•"/>
              <a:defRPr lang="ko-KR" altLang="en-US" sz="1800" smtClean="0"/>
            </a:lvl2pPr>
            <a:lvl3pPr marL="1143000" indent="-228600" latinLnBrk="0">
              <a:lnSpc>
                <a:spcPct val="130000"/>
              </a:lnSpc>
              <a:buFont typeface="Arial" pitchFamily="34" charset="0"/>
              <a:buChar char="•"/>
              <a:defRPr lang="ko-KR" altLang="en-US" sz="1600" smtClean="0"/>
            </a:lvl3pPr>
            <a:lvl4pPr marL="1600200" indent="-228600" latinLnBrk="0">
              <a:lnSpc>
                <a:spcPct val="130000"/>
              </a:lnSpc>
              <a:buFont typeface="Calibri" pitchFamily="34" charset="0"/>
              <a:buChar char="–"/>
              <a:defRPr lang="ko-KR" altLang="en-US" sz="1400" smtClean="0"/>
            </a:lvl4pPr>
            <a:lvl5pPr marL="2057400" indent="-228600" latinLnBrk="0">
              <a:lnSpc>
                <a:spcPct val="130000"/>
              </a:lnSpc>
              <a:buFont typeface="Calibri" pitchFamily="34" charset="0"/>
              <a:buChar char="–"/>
              <a:defRPr lang="ko-KR" altLang="en-US" sz="14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385964939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 (도형을 그릴때 사용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274128597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그림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505" y="6409198"/>
            <a:ext cx="1677881" cy="168084"/>
          </a:xfrm>
          <a:prstGeom prst="rect">
            <a:avLst/>
          </a:prstGeom>
        </p:spPr>
      </p:pic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7134225" y="288925"/>
            <a:ext cx="2474913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569" tIns="49785" rIns="99569" bIns="49785"/>
          <a:lstStyle>
            <a:lvl1pPr defTabSz="995363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95363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95363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95363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95363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latinLnBrk="0" hangingPunct="1">
              <a:defRPr/>
            </a:pPr>
            <a:r>
              <a:rPr kumimoji="0" lang="en-US" altLang="ko-KR" sz="700" b="0" dirty="0">
                <a:solidFill>
                  <a:prstClr val="white"/>
                </a:solidFill>
                <a:latin typeface="Calibri" pitchFamily="34" charset="0"/>
              </a:rPr>
              <a:t>HIGHLY CONFIDENTIAL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6244" y="4293096"/>
            <a:ext cx="6934200" cy="21544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None/>
              <a:defRPr sz="1400" b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endParaRPr lang="ko-KR" altLang="en-US" noProof="0" dirty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6078" y="1946945"/>
            <a:ext cx="8543925" cy="1222016"/>
          </a:xfrm>
        </p:spPr>
        <p:txBody>
          <a:bodyPr/>
          <a:lstStyle>
            <a:lvl1pPr>
              <a:spcAft>
                <a:spcPct val="30000"/>
              </a:spcAft>
              <a:defRPr sz="4200" b="1" smtClean="0">
                <a:solidFill>
                  <a:schemeClr val="bg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endParaRPr lang="ko-KR" altLang="en-US" noProof="0" dirty="0"/>
          </a:p>
        </p:txBody>
      </p:sp>
      <p:grpSp>
        <p:nvGrpSpPr>
          <p:cNvPr id="30" name="그룹 10"/>
          <p:cNvGrpSpPr>
            <a:grpSpLocks/>
          </p:cNvGrpSpPr>
          <p:nvPr userDrawn="1"/>
        </p:nvGrpSpPr>
        <p:grpSpPr bwMode="auto">
          <a:xfrm>
            <a:off x="-19050" y="6731000"/>
            <a:ext cx="9925050" cy="0"/>
            <a:chOff x="-19050" y="6731595"/>
            <a:chExt cx="9925050" cy="0"/>
          </a:xfrm>
        </p:grpSpPr>
        <p:cxnSp>
          <p:nvCxnSpPr>
            <p:cNvPr id="31" name="직선 연결선 2"/>
            <p:cNvCxnSpPr>
              <a:cxnSpLocks noChangeShapeType="1"/>
            </p:cNvCxnSpPr>
            <p:nvPr/>
          </p:nvCxnSpPr>
          <p:spPr bwMode="auto">
            <a:xfrm>
              <a:off x="-19050" y="6731595"/>
              <a:ext cx="7817037" cy="0"/>
            </a:xfrm>
            <a:prstGeom prst="line">
              <a:avLst/>
            </a:prstGeom>
            <a:noFill/>
            <a:ln w="19050" algn="ctr">
              <a:solidFill>
                <a:srgbClr val="682C1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32" name="직선 연결선 3"/>
            <p:cNvCxnSpPr>
              <a:cxnSpLocks noChangeShapeType="1"/>
            </p:cNvCxnSpPr>
            <p:nvPr/>
          </p:nvCxnSpPr>
          <p:spPr bwMode="auto">
            <a:xfrm>
              <a:off x="7797987" y="6731595"/>
              <a:ext cx="2108013" cy="0"/>
            </a:xfrm>
            <a:prstGeom prst="line">
              <a:avLst/>
            </a:prstGeom>
            <a:noFill/>
            <a:ln w="19050" algn="ctr">
              <a:solidFill>
                <a:srgbClr val="F1590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</p:grpSp>
      <p:pic>
        <p:nvPicPr>
          <p:cNvPr id="6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" y="3221953"/>
            <a:ext cx="99187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323640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0"/>
          <p:cNvGrpSpPr>
            <a:grpSpLocks/>
          </p:cNvGrpSpPr>
          <p:nvPr userDrawn="1"/>
        </p:nvGrpSpPr>
        <p:grpSpPr bwMode="auto">
          <a:xfrm>
            <a:off x="-19050" y="6731000"/>
            <a:ext cx="9925050" cy="0"/>
            <a:chOff x="-19050" y="6731595"/>
            <a:chExt cx="9925050" cy="0"/>
          </a:xfrm>
        </p:grpSpPr>
        <p:cxnSp>
          <p:nvCxnSpPr>
            <p:cNvPr id="19" name="직선 연결선 2"/>
            <p:cNvCxnSpPr>
              <a:cxnSpLocks noChangeShapeType="1"/>
            </p:cNvCxnSpPr>
            <p:nvPr/>
          </p:nvCxnSpPr>
          <p:spPr bwMode="auto">
            <a:xfrm>
              <a:off x="-19050" y="6731595"/>
              <a:ext cx="7817037" cy="0"/>
            </a:xfrm>
            <a:prstGeom prst="line">
              <a:avLst/>
            </a:prstGeom>
            <a:noFill/>
            <a:ln w="19050" algn="ctr">
              <a:solidFill>
                <a:srgbClr val="682C1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20" name="직선 연결선 3"/>
            <p:cNvCxnSpPr>
              <a:cxnSpLocks noChangeShapeType="1"/>
            </p:cNvCxnSpPr>
            <p:nvPr/>
          </p:nvCxnSpPr>
          <p:spPr bwMode="auto">
            <a:xfrm>
              <a:off x="7797987" y="6731595"/>
              <a:ext cx="2108013" cy="0"/>
            </a:xfrm>
            <a:prstGeom prst="line">
              <a:avLst/>
            </a:prstGeom>
            <a:noFill/>
            <a:ln w="19050" algn="ctr">
              <a:solidFill>
                <a:srgbClr val="F1590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</p:grpSp>
      <p:pic>
        <p:nvPicPr>
          <p:cNvPr id="22" name="그림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230" y="6542671"/>
            <a:ext cx="1235869" cy="123804"/>
          </a:xfrm>
          <a:prstGeom prst="rect">
            <a:avLst/>
          </a:prstGeom>
        </p:spPr>
      </p:pic>
      <p:pic>
        <p:nvPicPr>
          <p:cNvPr id="21" name="Picture 3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"/>
            <a:ext cx="99187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그룹 22"/>
          <p:cNvGrpSpPr/>
          <p:nvPr userDrawn="1"/>
        </p:nvGrpSpPr>
        <p:grpSpPr>
          <a:xfrm>
            <a:off x="0" y="558800"/>
            <a:ext cx="9906000" cy="61912"/>
            <a:chOff x="0" y="-1257"/>
            <a:chExt cx="9987816" cy="702000"/>
          </a:xfrm>
        </p:grpSpPr>
        <p:sp>
          <p:nvSpPr>
            <p:cNvPr id="24" name="직사각형 23"/>
            <p:cNvSpPr/>
            <p:nvPr/>
          </p:nvSpPr>
          <p:spPr>
            <a:xfrm>
              <a:off x="0" y="-1257"/>
              <a:ext cx="792000" cy="702000"/>
            </a:xfrm>
            <a:prstGeom prst="rect">
              <a:avLst/>
            </a:prstGeom>
            <a:solidFill>
              <a:srgbClr val="682C1A"/>
            </a:solidFill>
            <a:ln>
              <a:noFill/>
            </a:ln>
          </p:spPr>
          <p:txBody>
            <a:bodyPr/>
            <a:lstStyle/>
            <a:p>
              <a:pPr defTabSz="995363"/>
              <a:endParaRPr lang="ko-KR" altLang="en-US" sz="2600" b="1">
                <a:solidFill>
                  <a:srgbClr val="000000"/>
                </a:solidFill>
                <a:latin typeface="Arial" panose="020B0604020202020204" pitchFamily="34" charset="0"/>
                <a:ea typeface="나눔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766318" y="-1257"/>
              <a:ext cx="792000" cy="702000"/>
            </a:xfrm>
            <a:prstGeom prst="rect">
              <a:avLst/>
            </a:prstGeom>
            <a:solidFill>
              <a:srgbClr val="833821"/>
            </a:solidFill>
            <a:ln>
              <a:noFill/>
            </a:ln>
          </p:spPr>
          <p:txBody>
            <a:bodyPr/>
            <a:lstStyle/>
            <a:p>
              <a:pPr defTabSz="995363"/>
              <a:endParaRPr lang="ko-KR" altLang="en-US" sz="2600" b="1">
                <a:solidFill>
                  <a:srgbClr val="000000"/>
                </a:solidFill>
                <a:latin typeface="Arial" panose="020B0604020202020204" pitchFamily="34" charset="0"/>
                <a:ea typeface="나눔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1532636" y="-1257"/>
              <a:ext cx="792000" cy="702000"/>
            </a:xfrm>
            <a:prstGeom prst="rect">
              <a:avLst/>
            </a:prstGeom>
            <a:solidFill>
              <a:srgbClr val="95491F"/>
            </a:solidFill>
            <a:ln>
              <a:noFill/>
            </a:ln>
          </p:spPr>
          <p:txBody>
            <a:bodyPr/>
            <a:lstStyle/>
            <a:p>
              <a:pPr defTabSz="995363"/>
              <a:endParaRPr lang="ko-KR" altLang="en-US" sz="2600" b="1">
                <a:solidFill>
                  <a:srgbClr val="000000"/>
                </a:solidFill>
                <a:latin typeface="Arial" panose="020B0604020202020204" pitchFamily="34" charset="0"/>
                <a:ea typeface="나눔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2298954" y="-1257"/>
              <a:ext cx="792000" cy="702000"/>
            </a:xfrm>
            <a:prstGeom prst="rect">
              <a:avLst/>
            </a:prstGeom>
            <a:solidFill>
              <a:srgbClr val="B4571E"/>
            </a:solidFill>
            <a:ln>
              <a:noFill/>
            </a:ln>
          </p:spPr>
          <p:txBody>
            <a:bodyPr/>
            <a:lstStyle/>
            <a:p>
              <a:pPr defTabSz="995363"/>
              <a:endParaRPr lang="ko-KR" altLang="en-US" sz="2600" b="1">
                <a:solidFill>
                  <a:srgbClr val="000000"/>
                </a:solidFill>
                <a:latin typeface="Arial" panose="020B0604020202020204" pitchFamily="34" charset="0"/>
                <a:ea typeface="나눔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3065272" y="-1257"/>
              <a:ext cx="792000" cy="702000"/>
            </a:xfrm>
            <a:prstGeom prst="rect">
              <a:avLst/>
            </a:prstGeom>
            <a:solidFill>
              <a:srgbClr val="CC6322"/>
            </a:solidFill>
            <a:ln>
              <a:noFill/>
            </a:ln>
          </p:spPr>
          <p:txBody>
            <a:bodyPr/>
            <a:lstStyle/>
            <a:p>
              <a:pPr defTabSz="995363"/>
              <a:endParaRPr lang="ko-KR" altLang="en-US" sz="2600" b="1">
                <a:solidFill>
                  <a:srgbClr val="000000"/>
                </a:solidFill>
                <a:latin typeface="Arial" panose="020B0604020202020204" pitchFamily="34" charset="0"/>
                <a:ea typeface="나눔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3831590" y="-1257"/>
              <a:ext cx="792000" cy="702000"/>
            </a:xfrm>
            <a:prstGeom prst="rect">
              <a:avLst/>
            </a:prstGeom>
            <a:solidFill>
              <a:srgbClr val="E669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rgbClr val="FFFFFF"/>
                </a:solidFill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4597908" y="-1257"/>
              <a:ext cx="792000" cy="702000"/>
            </a:xfrm>
            <a:prstGeom prst="rect">
              <a:avLst/>
            </a:prstGeom>
            <a:solidFill>
              <a:srgbClr val="EC80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rgbClr val="FFFFFF"/>
                </a:solidFill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5364226" y="-1257"/>
              <a:ext cx="792000" cy="702000"/>
            </a:xfrm>
            <a:prstGeom prst="rect">
              <a:avLst/>
            </a:prstGeom>
            <a:solidFill>
              <a:srgbClr val="EE9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rgbClr val="FFFFFF"/>
                </a:solidFill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6130544" y="-1257"/>
              <a:ext cx="792000" cy="702000"/>
            </a:xfrm>
            <a:prstGeom prst="rect">
              <a:avLst/>
            </a:prstGeom>
            <a:solidFill>
              <a:srgbClr val="F2A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rgbClr val="FFFFFF"/>
                </a:solidFill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6896862" y="-1257"/>
              <a:ext cx="792000" cy="702000"/>
            </a:xfrm>
            <a:prstGeom prst="rect">
              <a:avLst/>
            </a:prstGeom>
            <a:solidFill>
              <a:srgbClr val="F7C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rgbClr val="FFFFFF"/>
                </a:solidFill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7663180" y="-1257"/>
              <a:ext cx="792000" cy="702000"/>
            </a:xfrm>
            <a:prstGeom prst="rect">
              <a:avLst/>
            </a:prstGeom>
            <a:solidFill>
              <a:srgbClr val="F8D6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rgbClr val="FFFFFF"/>
                </a:solidFill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8429498" y="-1257"/>
              <a:ext cx="792000" cy="702000"/>
            </a:xfrm>
            <a:prstGeom prst="rect">
              <a:avLst/>
            </a:prstGeom>
            <a:solidFill>
              <a:srgbClr val="FADE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rgbClr val="FFFFFF"/>
                </a:solidFill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9195816" y="-1257"/>
              <a:ext cx="792000" cy="702000"/>
            </a:xfrm>
            <a:prstGeom prst="rect">
              <a:avLst/>
            </a:prstGeom>
            <a:solidFill>
              <a:srgbClr val="FCE5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rgbClr val="FFFFFF"/>
                </a:solidFill>
              </a:endParaRPr>
            </a:p>
          </p:txBody>
        </p:sp>
      </p:grpSp>
      <p:sp>
        <p:nvSpPr>
          <p:cNvPr id="37" name="직사각형 36"/>
          <p:cNvSpPr/>
          <p:nvPr userDrawn="1"/>
        </p:nvSpPr>
        <p:spPr>
          <a:xfrm>
            <a:off x="560512" y="1065436"/>
            <a:ext cx="20505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0" kern="0" cap="small" dirty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</a:rPr>
              <a:t>Contents</a:t>
            </a:r>
            <a:endParaRPr lang="ko-KR" altLang="en-US" b="0" dirty="0">
              <a:solidFill>
                <a:schemeClr val="bg1">
                  <a:lumMod val="50000"/>
                </a:schemeClr>
              </a:solidFill>
              <a:latin typeface="+mn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08929856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344488" y="2802136"/>
            <a:ext cx="9217025" cy="1058912"/>
          </a:xfrm>
        </p:spPr>
        <p:txBody>
          <a:bodyPr/>
          <a:lstStyle>
            <a:lvl1pPr algn="ctr">
              <a:defRPr sz="3800" b="1">
                <a:solidFill>
                  <a:schemeClr val="bg2"/>
                </a:solidFill>
                <a:latin typeface="+mj-lt"/>
                <a:ea typeface="+mj-ea"/>
              </a:defRPr>
            </a:lvl1pPr>
          </a:lstStyle>
          <a:p>
            <a:endParaRPr lang="ko-KR" altLang="en-US" dirty="0"/>
          </a:p>
        </p:txBody>
      </p:sp>
      <p:grpSp>
        <p:nvGrpSpPr>
          <p:cNvPr id="20" name="그룹 10"/>
          <p:cNvGrpSpPr>
            <a:grpSpLocks/>
          </p:cNvGrpSpPr>
          <p:nvPr userDrawn="1"/>
        </p:nvGrpSpPr>
        <p:grpSpPr bwMode="auto">
          <a:xfrm>
            <a:off x="-19050" y="6731000"/>
            <a:ext cx="9925050" cy="0"/>
            <a:chOff x="-19050" y="6731595"/>
            <a:chExt cx="9925050" cy="0"/>
          </a:xfrm>
        </p:grpSpPr>
        <p:cxnSp>
          <p:nvCxnSpPr>
            <p:cNvPr id="21" name="직선 연결선 2"/>
            <p:cNvCxnSpPr>
              <a:cxnSpLocks noChangeShapeType="1"/>
            </p:cNvCxnSpPr>
            <p:nvPr/>
          </p:nvCxnSpPr>
          <p:spPr bwMode="auto">
            <a:xfrm>
              <a:off x="-19050" y="6731595"/>
              <a:ext cx="7817037" cy="0"/>
            </a:xfrm>
            <a:prstGeom prst="line">
              <a:avLst/>
            </a:prstGeom>
            <a:noFill/>
            <a:ln w="19050" algn="ctr">
              <a:solidFill>
                <a:srgbClr val="682C1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22" name="직선 연결선 3"/>
            <p:cNvCxnSpPr>
              <a:cxnSpLocks noChangeShapeType="1"/>
            </p:cNvCxnSpPr>
            <p:nvPr/>
          </p:nvCxnSpPr>
          <p:spPr bwMode="auto">
            <a:xfrm>
              <a:off x="7797987" y="6731595"/>
              <a:ext cx="2108013" cy="0"/>
            </a:xfrm>
            <a:prstGeom prst="line">
              <a:avLst/>
            </a:prstGeom>
            <a:noFill/>
            <a:ln w="19050" algn="ctr">
              <a:solidFill>
                <a:srgbClr val="F1590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</p:grpSp>
      <p:pic>
        <p:nvPicPr>
          <p:cNvPr id="24" name="그림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230" y="6542671"/>
            <a:ext cx="1235869" cy="123804"/>
          </a:xfrm>
          <a:prstGeom prst="rect">
            <a:avLst/>
          </a:prstGeom>
        </p:spPr>
      </p:pic>
      <p:pic>
        <p:nvPicPr>
          <p:cNvPr id="23" name="Picture 3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"/>
            <a:ext cx="99187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그룹 24"/>
          <p:cNvGrpSpPr/>
          <p:nvPr userDrawn="1"/>
        </p:nvGrpSpPr>
        <p:grpSpPr>
          <a:xfrm>
            <a:off x="0" y="558800"/>
            <a:ext cx="9906000" cy="61912"/>
            <a:chOff x="0" y="-1257"/>
            <a:chExt cx="9987816" cy="702000"/>
          </a:xfrm>
        </p:grpSpPr>
        <p:sp>
          <p:nvSpPr>
            <p:cNvPr id="26" name="직사각형 25"/>
            <p:cNvSpPr/>
            <p:nvPr/>
          </p:nvSpPr>
          <p:spPr>
            <a:xfrm>
              <a:off x="0" y="-1257"/>
              <a:ext cx="792000" cy="702000"/>
            </a:xfrm>
            <a:prstGeom prst="rect">
              <a:avLst/>
            </a:prstGeom>
            <a:solidFill>
              <a:srgbClr val="682C1A"/>
            </a:solidFill>
            <a:ln>
              <a:noFill/>
            </a:ln>
          </p:spPr>
          <p:txBody>
            <a:bodyPr/>
            <a:lstStyle/>
            <a:p>
              <a:pPr defTabSz="995363"/>
              <a:endParaRPr lang="ko-KR" altLang="en-US" sz="2600" b="1">
                <a:solidFill>
                  <a:srgbClr val="000000"/>
                </a:solidFill>
                <a:latin typeface="Arial" panose="020B0604020202020204" pitchFamily="34" charset="0"/>
                <a:ea typeface="나눔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766318" y="-1257"/>
              <a:ext cx="792000" cy="702000"/>
            </a:xfrm>
            <a:prstGeom prst="rect">
              <a:avLst/>
            </a:prstGeom>
            <a:solidFill>
              <a:srgbClr val="833821"/>
            </a:solidFill>
            <a:ln>
              <a:noFill/>
            </a:ln>
          </p:spPr>
          <p:txBody>
            <a:bodyPr/>
            <a:lstStyle/>
            <a:p>
              <a:pPr defTabSz="995363"/>
              <a:endParaRPr lang="ko-KR" altLang="en-US" sz="2600" b="1">
                <a:solidFill>
                  <a:srgbClr val="000000"/>
                </a:solidFill>
                <a:latin typeface="Arial" panose="020B0604020202020204" pitchFamily="34" charset="0"/>
                <a:ea typeface="나눔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1532636" y="-1257"/>
              <a:ext cx="792000" cy="702000"/>
            </a:xfrm>
            <a:prstGeom prst="rect">
              <a:avLst/>
            </a:prstGeom>
            <a:solidFill>
              <a:srgbClr val="95491F"/>
            </a:solidFill>
            <a:ln>
              <a:noFill/>
            </a:ln>
          </p:spPr>
          <p:txBody>
            <a:bodyPr/>
            <a:lstStyle/>
            <a:p>
              <a:pPr defTabSz="995363"/>
              <a:endParaRPr lang="ko-KR" altLang="en-US" sz="2600" b="1">
                <a:solidFill>
                  <a:srgbClr val="000000"/>
                </a:solidFill>
                <a:latin typeface="Arial" panose="020B0604020202020204" pitchFamily="34" charset="0"/>
                <a:ea typeface="나눔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2298954" y="-1257"/>
              <a:ext cx="792000" cy="702000"/>
            </a:xfrm>
            <a:prstGeom prst="rect">
              <a:avLst/>
            </a:prstGeom>
            <a:solidFill>
              <a:srgbClr val="B4571E"/>
            </a:solidFill>
            <a:ln>
              <a:noFill/>
            </a:ln>
          </p:spPr>
          <p:txBody>
            <a:bodyPr/>
            <a:lstStyle/>
            <a:p>
              <a:pPr defTabSz="995363"/>
              <a:endParaRPr lang="ko-KR" altLang="en-US" sz="2600" b="1">
                <a:solidFill>
                  <a:srgbClr val="000000"/>
                </a:solidFill>
                <a:latin typeface="Arial" panose="020B0604020202020204" pitchFamily="34" charset="0"/>
                <a:ea typeface="나눔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3065272" y="-1257"/>
              <a:ext cx="792000" cy="702000"/>
            </a:xfrm>
            <a:prstGeom prst="rect">
              <a:avLst/>
            </a:prstGeom>
            <a:solidFill>
              <a:srgbClr val="CC6322"/>
            </a:solidFill>
            <a:ln>
              <a:noFill/>
            </a:ln>
          </p:spPr>
          <p:txBody>
            <a:bodyPr/>
            <a:lstStyle/>
            <a:p>
              <a:pPr defTabSz="995363"/>
              <a:endParaRPr lang="ko-KR" altLang="en-US" sz="2600" b="1">
                <a:solidFill>
                  <a:srgbClr val="000000"/>
                </a:solidFill>
                <a:latin typeface="Arial" panose="020B0604020202020204" pitchFamily="34" charset="0"/>
                <a:ea typeface="나눔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3831590" y="-1257"/>
              <a:ext cx="792000" cy="702000"/>
            </a:xfrm>
            <a:prstGeom prst="rect">
              <a:avLst/>
            </a:prstGeom>
            <a:solidFill>
              <a:srgbClr val="E669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rgbClr val="FFFFFF"/>
                </a:solidFill>
              </a:endParaRP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4597908" y="-1257"/>
              <a:ext cx="792000" cy="702000"/>
            </a:xfrm>
            <a:prstGeom prst="rect">
              <a:avLst/>
            </a:prstGeom>
            <a:solidFill>
              <a:srgbClr val="EC80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rgbClr val="FFFFFF"/>
                </a:solidFill>
              </a:endParaRPr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5364226" y="-1257"/>
              <a:ext cx="792000" cy="702000"/>
            </a:xfrm>
            <a:prstGeom prst="rect">
              <a:avLst/>
            </a:prstGeom>
            <a:solidFill>
              <a:srgbClr val="EE9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rgbClr val="FFFFFF"/>
                </a:solidFill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6130544" y="-1257"/>
              <a:ext cx="792000" cy="702000"/>
            </a:xfrm>
            <a:prstGeom prst="rect">
              <a:avLst/>
            </a:prstGeom>
            <a:solidFill>
              <a:srgbClr val="F2A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rgbClr val="FFFFFF"/>
                </a:solidFill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6896862" y="-1257"/>
              <a:ext cx="792000" cy="702000"/>
            </a:xfrm>
            <a:prstGeom prst="rect">
              <a:avLst/>
            </a:prstGeom>
            <a:solidFill>
              <a:srgbClr val="F7C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rgbClr val="FFFFFF"/>
                </a:solidFill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7663180" y="-1257"/>
              <a:ext cx="792000" cy="702000"/>
            </a:xfrm>
            <a:prstGeom prst="rect">
              <a:avLst/>
            </a:prstGeom>
            <a:solidFill>
              <a:srgbClr val="F8D6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rgbClr val="FFFFFF"/>
                </a:solidFill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8429498" y="-1257"/>
              <a:ext cx="792000" cy="702000"/>
            </a:xfrm>
            <a:prstGeom prst="rect">
              <a:avLst/>
            </a:prstGeom>
            <a:solidFill>
              <a:srgbClr val="FADE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rgbClr val="FFFFFF"/>
                </a:solidFill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9195816" y="-1257"/>
              <a:ext cx="792000" cy="702000"/>
            </a:xfrm>
            <a:prstGeom prst="rect">
              <a:avLst/>
            </a:prstGeom>
            <a:solidFill>
              <a:srgbClr val="FCE5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9391327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344488" y="2802136"/>
            <a:ext cx="9217025" cy="1058912"/>
          </a:xfrm>
        </p:spPr>
        <p:txBody>
          <a:bodyPr/>
          <a:lstStyle>
            <a:lvl1pPr algn="ctr">
              <a:defRPr kumimoji="1" lang="ko-KR" altLang="en-US" sz="3200" b="1" kern="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dirty="0"/>
          </a:p>
        </p:txBody>
      </p:sp>
      <p:sp>
        <p:nvSpPr>
          <p:cNvPr id="31" name="직사각형 30"/>
          <p:cNvSpPr/>
          <p:nvPr userDrawn="1"/>
        </p:nvSpPr>
        <p:spPr>
          <a:xfrm>
            <a:off x="0" y="0"/>
            <a:ext cx="9906000" cy="620688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solidFill>
                <a:prstClr val="white"/>
              </a:solidFill>
            </a:endParaRPr>
          </a:p>
        </p:txBody>
      </p:sp>
      <p:sp>
        <p:nvSpPr>
          <p:cNvPr id="32" name="직사각형 31"/>
          <p:cNvSpPr/>
          <p:nvPr userDrawn="1"/>
        </p:nvSpPr>
        <p:spPr>
          <a:xfrm>
            <a:off x="0" y="6742113"/>
            <a:ext cx="9906000" cy="115887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solidFill>
                <a:prstClr val="white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230" y="6542671"/>
            <a:ext cx="1235869" cy="12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97044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4487" y="195925"/>
            <a:ext cx="9217025" cy="78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ko-KR" altLang="en-US" dirty="0" smtClean="0">
                <a:solidFill>
                  <a:schemeClr val="bg2"/>
                </a:solidFill>
                <a:latin typeface="+mj-lt"/>
                <a:ea typeface="+mj-ea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>
          <a:xfrm>
            <a:off x="560388" y="1484313"/>
            <a:ext cx="9001125" cy="4968875"/>
          </a:xfrm>
          <a:prstGeom prst="rect">
            <a:avLst/>
          </a:prstGeom>
          <a:noFill/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 b="0">
                <a:solidFill>
                  <a:schemeClr val="tx1"/>
                </a:solidFill>
                <a:latin typeface="+mn-lt"/>
                <a:ea typeface="+mn-ea"/>
              </a:defRPr>
            </a:lvl1pPr>
            <a:lvl2pPr marL="6921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 b="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tabLst/>
              <a:defRPr b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 b="0">
                <a:solidFill>
                  <a:schemeClr val="tx1"/>
                </a:solidFill>
                <a:latin typeface="+mn-lt"/>
                <a:ea typeface="+mn-ea"/>
              </a:defRPr>
            </a:lvl4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  <a:endParaRPr lang="en-US" altLang="ko-KR"/>
          </a:p>
          <a:p>
            <a:pPr lvl="2"/>
            <a:r>
              <a:rPr lang="ko-KR" altLang="en-US"/>
              <a:t>셋째 수준</a:t>
            </a:r>
            <a:endParaRPr lang="en-US" altLang="ko-KR"/>
          </a:p>
          <a:p>
            <a:pPr lvl="3"/>
            <a:r>
              <a:rPr lang="ko-KR" altLang="en-US"/>
              <a:t>넷째 수준</a:t>
            </a:r>
          </a:p>
        </p:txBody>
      </p:sp>
    </p:spTree>
    <p:extLst>
      <p:ext uri="{BB962C8B-B14F-4D97-AF65-F5344CB8AC3E}">
        <p14:creationId xmlns:p14="http://schemas.microsoft.com/office/powerpoint/2010/main" val="44964971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4487" y="195925"/>
            <a:ext cx="9217025" cy="78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ko-KR" altLang="en-US" dirty="0" smtClean="0">
                <a:solidFill>
                  <a:schemeClr val="bg2"/>
                </a:solidFill>
                <a:latin typeface="+mj-lt"/>
                <a:ea typeface="+mj-ea"/>
              </a:defRPr>
            </a:lvl1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3057897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188913"/>
            <a:ext cx="9906000" cy="107984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819646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dde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1"/>
            <a:ext cx="9906000" cy="126876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1" y="-1257"/>
            <a:ext cx="9907588" cy="1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79262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ea typeface="+mj-ea"/>
              </a:defRPr>
            </a:lvl1pPr>
          </a:lstStyle>
          <a:p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0"/>
          </p:nvPr>
        </p:nvSpPr>
        <p:spPr>
          <a:xfrm>
            <a:off x="560388" y="1484313"/>
            <a:ext cx="9001125" cy="496887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b="1">
                <a:latin typeface="+mn-lt"/>
                <a:ea typeface="+mn-ea"/>
              </a:defRPr>
            </a:lvl1pPr>
            <a:lvl2pPr marL="7429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b="1">
                <a:latin typeface="+mn-lt"/>
                <a:ea typeface="+mn-ea"/>
              </a:defRPr>
            </a:lvl2pPr>
            <a:lvl3pPr marL="10604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b="1">
                <a:latin typeface="+mn-lt"/>
                <a:ea typeface="+mn-ea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 b="1">
                <a:latin typeface="+mn-lt"/>
                <a:ea typeface="+mn-ea"/>
              </a:defRPr>
            </a:lvl4pPr>
            <a:lvl5pPr>
              <a:defRPr b="1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</p:txBody>
      </p:sp>
    </p:spTree>
    <p:extLst>
      <p:ext uri="{BB962C8B-B14F-4D97-AF65-F5344CB8AC3E}">
        <p14:creationId xmlns:p14="http://schemas.microsoft.com/office/powerpoint/2010/main" val="3578629214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3419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930557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1052736"/>
            <a:ext cx="9906000" cy="21602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599472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dde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1" y="-1257"/>
            <a:ext cx="9907588" cy="1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 userDrawn="1"/>
        </p:nvSpPr>
        <p:spPr>
          <a:xfrm>
            <a:off x="0" y="1052736"/>
            <a:ext cx="9906000" cy="21602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947949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&amp;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 userDrawn="1"/>
        </p:nvGrpSpPr>
        <p:grpSpPr>
          <a:xfrm>
            <a:off x="-12700" y="0"/>
            <a:ext cx="9931400" cy="6857999"/>
            <a:chOff x="-12700" y="0"/>
            <a:chExt cx="9931400" cy="6857999"/>
          </a:xfrm>
        </p:grpSpPr>
        <p:sp>
          <p:nvSpPr>
            <p:cNvPr id="4" name="직사각형 3"/>
            <p:cNvSpPr/>
            <p:nvPr/>
          </p:nvSpPr>
          <p:spPr>
            <a:xfrm>
              <a:off x="-12700" y="0"/>
              <a:ext cx="9931400" cy="685799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" name="Picture 6" descr="질의응답A4용2-영문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74"/>
            <a:stretch>
              <a:fillRect/>
            </a:stretch>
          </p:blipFill>
          <p:spPr bwMode="auto">
            <a:xfrm>
              <a:off x="0" y="0"/>
              <a:ext cx="9906000" cy="6235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7230" y="6542671"/>
              <a:ext cx="1235869" cy="123804"/>
            </a:xfrm>
            <a:prstGeom prst="rect">
              <a:avLst/>
            </a:prstGeom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207"/>
            <a:stretch/>
          </p:blipFill>
          <p:spPr bwMode="auto">
            <a:xfrm>
              <a:off x="-12700" y="6666475"/>
              <a:ext cx="9931400" cy="191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454685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4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230" y="6542671"/>
            <a:ext cx="1235869" cy="123804"/>
          </a:xfrm>
          <a:prstGeom prst="rect">
            <a:avLst/>
          </a:prstGeom>
        </p:spPr>
      </p:pic>
      <p:cxnSp>
        <p:nvCxnSpPr>
          <p:cNvPr id="8" name="직선 연결선 7"/>
          <p:cNvCxnSpPr/>
          <p:nvPr userDrawn="1"/>
        </p:nvCxnSpPr>
        <p:spPr>
          <a:xfrm>
            <a:off x="0" y="1071786"/>
            <a:ext cx="9906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4487" y="188913"/>
            <a:ext cx="92170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ko-KR" altLang="en-US" dirty="0"/>
          </a:p>
        </p:txBody>
      </p:sp>
      <p:cxnSp>
        <p:nvCxnSpPr>
          <p:cNvPr id="29" name="직선 연결선 28"/>
          <p:cNvCxnSpPr/>
          <p:nvPr userDrawn="1"/>
        </p:nvCxnSpPr>
        <p:spPr>
          <a:xfrm>
            <a:off x="8208600" y="6548433"/>
            <a:ext cx="0" cy="12065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 userDrawn="1"/>
        </p:nvSpPr>
        <p:spPr>
          <a:xfrm>
            <a:off x="7689304" y="6540262"/>
            <a:ext cx="522268" cy="134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7EE3D3-5033-46DF-8126-1868DE3FF9D7}" type="slidenum">
              <a:rPr kumimoji="1" lang="en-US" altLang="ko-K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굴림" pitchFamily="50" charset="-127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굴림" pitchFamily="50" charset="-127"/>
            </a:endParaRPr>
          </a:p>
        </p:txBody>
      </p:sp>
      <p:grpSp>
        <p:nvGrpSpPr>
          <p:cNvPr id="26" name="그룹 25"/>
          <p:cNvGrpSpPr/>
          <p:nvPr userDrawn="1"/>
        </p:nvGrpSpPr>
        <p:grpSpPr>
          <a:xfrm>
            <a:off x="0" y="-1257"/>
            <a:ext cx="9906000" cy="134607"/>
            <a:chOff x="0" y="-1257"/>
            <a:chExt cx="9987816" cy="702000"/>
          </a:xfrm>
        </p:grpSpPr>
        <p:sp>
          <p:nvSpPr>
            <p:cNvPr id="27" name="직사각형 26"/>
            <p:cNvSpPr/>
            <p:nvPr/>
          </p:nvSpPr>
          <p:spPr>
            <a:xfrm>
              <a:off x="0" y="-1257"/>
              <a:ext cx="792000" cy="702000"/>
            </a:xfrm>
            <a:prstGeom prst="rect">
              <a:avLst/>
            </a:prstGeom>
            <a:solidFill>
              <a:srgbClr val="682C1A"/>
            </a:solidFill>
            <a:ln>
              <a:noFill/>
            </a:ln>
          </p:spPr>
          <p:txBody>
            <a:bodyPr/>
            <a:lstStyle/>
            <a:p>
              <a:pPr lvl="0" defTabSz="995363"/>
              <a:endParaRPr lang="ko-KR" altLang="en-US" sz="2600">
                <a:solidFill>
                  <a:schemeClr val="tx1"/>
                </a:solidFill>
                <a:latin typeface="Arial" panose="020B0604020202020204" pitchFamily="34" charset="0"/>
                <a:ea typeface="나눔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766318" y="-1257"/>
              <a:ext cx="792000" cy="702000"/>
            </a:xfrm>
            <a:prstGeom prst="rect">
              <a:avLst/>
            </a:prstGeom>
            <a:solidFill>
              <a:srgbClr val="833821"/>
            </a:solidFill>
            <a:ln>
              <a:noFill/>
            </a:ln>
          </p:spPr>
          <p:txBody>
            <a:bodyPr/>
            <a:lstStyle/>
            <a:p>
              <a:pPr lvl="0" defTabSz="995363"/>
              <a:endParaRPr lang="ko-KR" altLang="en-US" sz="2600">
                <a:solidFill>
                  <a:schemeClr val="tx1"/>
                </a:solidFill>
                <a:latin typeface="Arial" panose="020B0604020202020204" pitchFamily="34" charset="0"/>
                <a:ea typeface="나눔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1532636" y="-1257"/>
              <a:ext cx="792000" cy="702000"/>
            </a:xfrm>
            <a:prstGeom prst="rect">
              <a:avLst/>
            </a:prstGeom>
            <a:solidFill>
              <a:srgbClr val="95491F"/>
            </a:solidFill>
            <a:ln>
              <a:noFill/>
            </a:ln>
          </p:spPr>
          <p:txBody>
            <a:bodyPr/>
            <a:lstStyle/>
            <a:p>
              <a:pPr lvl="0" defTabSz="995363"/>
              <a:endParaRPr lang="ko-KR" altLang="en-US" sz="2600">
                <a:solidFill>
                  <a:schemeClr val="tx1"/>
                </a:solidFill>
                <a:latin typeface="Arial" panose="020B0604020202020204" pitchFamily="34" charset="0"/>
                <a:ea typeface="나눔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2298954" y="-1257"/>
              <a:ext cx="792000" cy="702000"/>
            </a:xfrm>
            <a:prstGeom prst="rect">
              <a:avLst/>
            </a:prstGeom>
            <a:solidFill>
              <a:srgbClr val="B4571E"/>
            </a:solidFill>
            <a:ln>
              <a:noFill/>
            </a:ln>
          </p:spPr>
          <p:txBody>
            <a:bodyPr/>
            <a:lstStyle/>
            <a:p>
              <a:pPr lvl="0" defTabSz="995363"/>
              <a:endParaRPr lang="ko-KR" altLang="en-US" sz="2600">
                <a:solidFill>
                  <a:schemeClr val="tx1"/>
                </a:solidFill>
                <a:latin typeface="Arial" panose="020B0604020202020204" pitchFamily="34" charset="0"/>
                <a:ea typeface="나눔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3065272" y="-1257"/>
              <a:ext cx="792000" cy="702000"/>
            </a:xfrm>
            <a:prstGeom prst="rect">
              <a:avLst/>
            </a:prstGeom>
            <a:solidFill>
              <a:srgbClr val="CC6322"/>
            </a:solidFill>
            <a:ln>
              <a:noFill/>
            </a:ln>
          </p:spPr>
          <p:txBody>
            <a:bodyPr/>
            <a:lstStyle/>
            <a:p>
              <a:pPr lvl="0" defTabSz="995363"/>
              <a:endParaRPr lang="ko-KR" altLang="en-US" sz="2600">
                <a:solidFill>
                  <a:schemeClr val="tx1"/>
                </a:solidFill>
                <a:latin typeface="Arial" panose="020B0604020202020204" pitchFamily="34" charset="0"/>
                <a:ea typeface="나눔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3831590" y="-1257"/>
              <a:ext cx="792000" cy="702000"/>
            </a:xfrm>
            <a:prstGeom prst="rect">
              <a:avLst/>
            </a:prstGeom>
            <a:solidFill>
              <a:srgbClr val="E669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4597908" y="-1257"/>
              <a:ext cx="792000" cy="702000"/>
            </a:xfrm>
            <a:prstGeom prst="rect">
              <a:avLst/>
            </a:prstGeom>
            <a:solidFill>
              <a:srgbClr val="EC80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5364226" y="-1257"/>
              <a:ext cx="792000" cy="702000"/>
            </a:xfrm>
            <a:prstGeom prst="rect">
              <a:avLst/>
            </a:prstGeom>
            <a:solidFill>
              <a:srgbClr val="EE9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6130544" y="-1257"/>
              <a:ext cx="792000" cy="702000"/>
            </a:xfrm>
            <a:prstGeom prst="rect">
              <a:avLst/>
            </a:prstGeom>
            <a:solidFill>
              <a:srgbClr val="F2A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6896862" y="-1257"/>
              <a:ext cx="792000" cy="702000"/>
            </a:xfrm>
            <a:prstGeom prst="rect">
              <a:avLst/>
            </a:prstGeom>
            <a:solidFill>
              <a:srgbClr val="F7C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7663180" y="-1257"/>
              <a:ext cx="792000" cy="702000"/>
            </a:xfrm>
            <a:prstGeom prst="rect">
              <a:avLst/>
            </a:prstGeom>
            <a:solidFill>
              <a:srgbClr val="F8D6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8429498" y="-1257"/>
              <a:ext cx="792000" cy="702000"/>
            </a:xfrm>
            <a:prstGeom prst="rect">
              <a:avLst/>
            </a:prstGeom>
            <a:solidFill>
              <a:srgbClr val="FADE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9195816" y="-1257"/>
              <a:ext cx="792000" cy="702000"/>
            </a:xfrm>
            <a:prstGeom prst="rect">
              <a:avLst/>
            </a:prstGeom>
            <a:solidFill>
              <a:srgbClr val="FCE5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841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9" r:id="rId1"/>
    <p:sldLayoutId id="2147484350" r:id="rId2"/>
    <p:sldLayoutId id="2147484351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57" r:id="rId9"/>
    <p:sldLayoutId id="2147484358" r:id="rId10"/>
    <p:sldLayoutId id="2147484359" r:id="rId11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Calibri" pitchFamily="34" charset="0"/>
          <a:ea typeface="맑은 고딕" pitchFamily="50" charset="-127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Calibri" pitchFamily="34" charset="0"/>
          <a:ea typeface="맑은 고딕" pitchFamily="50" charset="-127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Calibri" pitchFamily="34" charset="0"/>
          <a:ea typeface="맑은 고딕" pitchFamily="50" charset="-127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Calibri" pitchFamily="34" charset="0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Char char="•"/>
        <a:defRPr kumimoji="1" lang="ko-KR" altLang="en-US" sz="2200" b="0" dirty="0" smtClean="0">
          <a:solidFill>
            <a:schemeClr val="tx1"/>
          </a:solidFill>
          <a:latin typeface="Calibri" pitchFamily="34" charset="0"/>
          <a:ea typeface="맑은 고딕" pitchFamily="50" charset="-127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ts val="0"/>
        </a:spcBef>
        <a:spcAft>
          <a:spcPts val="600"/>
        </a:spcAft>
        <a:buClr>
          <a:schemeClr val="tx1">
            <a:lumMod val="50000"/>
            <a:lumOff val="50000"/>
          </a:schemeClr>
        </a:buClr>
        <a:buSzPct val="100000"/>
        <a:buChar char="•"/>
        <a:defRPr kumimoji="1" lang="ko-KR" altLang="en-US" b="0" dirty="0" smtClean="0">
          <a:solidFill>
            <a:schemeClr val="tx1"/>
          </a:solidFill>
          <a:latin typeface="Calibri" pitchFamily="34" charset="0"/>
          <a:ea typeface="맑은 고딕" pitchFamily="50" charset="-127"/>
        </a:defRPr>
      </a:lvl2pPr>
      <a:lvl3pPr marL="1060450" indent="-285750" algn="l" rtl="0" eaLnBrk="0" fontAlgn="base" hangingPunct="0">
        <a:lnSpc>
          <a:spcPct val="120000"/>
        </a:lnSpc>
        <a:spcBef>
          <a:spcPts val="0"/>
        </a:spcBef>
        <a:spcAft>
          <a:spcPts val="600"/>
        </a:spcAft>
        <a:buClr>
          <a:schemeClr val="tx1">
            <a:lumMod val="50000"/>
            <a:lumOff val="50000"/>
          </a:schemeClr>
        </a:buClr>
        <a:buSzPct val="100000"/>
        <a:buFont typeface="Calibri" panose="020F0502020204030204" pitchFamily="34" charset="0"/>
        <a:buChar char="–"/>
        <a:defRPr kumimoji="1" lang="ko-KR" altLang="en-US" sz="1600" b="0" dirty="0" smtClean="0">
          <a:solidFill>
            <a:schemeClr val="tx1"/>
          </a:solidFill>
          <a:latin typeface="Calibri" pitchFamily="34" charset="0"/>
          <a:ea typeface="맑은 고딕" pitchFamily="50" charset="-127"/>
        </a:defRPr>
      </a:lvl3pPr>
      <a:lvl4pPr marL="1365250" indent="-2857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SzPct val="100000"/>
        <a:buFont typeface="Calibri" panose="020F0502020204030204" pitchFamily="34" charset="0"/>
        <a:buChar char="–"/>
        <a:defRPr kumimoji="1" lang="ko-KR" altLang="en-US" sz="1400" b="0" dirty="0" smtClean="0">
          <a:solidFill>
            <a:schemeClr val="tx1"/>
          </a:solidFill>
          <a:latin typeface="Calibri" pitchFamily="34" charset="0"/>
          <a:ea typeface="맑은 고딕" pitchFamily="50" charset="-127"/>
        </a:defRPr>
      </a:lvl4pPr>
      <a:lvl5pPr marL="20574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SzPct val="100000"/>
        <a:buFont typeface="Calibri" panose="020F0502020204030204" pitchFamily="34" charset="0"/>
        <a:buChar char="–"/>
        <a:defRPr kumimoji="1" sz="1400" b="1">
          <a:solidFill>
            <a:schemeClr val="tx1"/>
          </a:solidFill>
          <a:latin typeface="Calibri" pitchFamily="34" charset="0"/>
          <a:ea typeface="맑은 고딕" pitchFamily="50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9576" y="12704"/>
            <a:ext cx="7845425" cy="111283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pPr lvl="0" defTabSz="914354"/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1" y="1341438"/>
            <a:ext cx="9070975" cy="4751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8" name="직사각형 7"/>
          <p:cNvSpPr/>
          <p:nvPr userDrawn="1"/>
        </p:nvSpPr>
        <p:spPr>
          <a:xfrm>
            <a:off x="9032875" y="6584400"/>
            <a:ext cx="574625" cy="13453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250" tIns="45625" rIns="91250" bIns="45625" rtlCol="0" anchor="ctr"/>
          <a:lstStyle/>
          <a:p>
            <a:pPr marL="0" marR="0" lvl="0" indent="0" algn="r" defTabSz="912498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7EE3D3-5033-46DF-8126-1868DE3FF9D7}" type="slidenum">
              <a:rPr kumimoji="1" lang="en-US" altLang="ko-KR" sz="1000" b="0" i="0" u="none" strike="noStrike" kern="0" cap="none" spc="0" normalizeH="0" baseline="0" noProof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굴림" pitchFamily="50" charset="-127"/>
                <a:cs typeface="+mn-cs"/>
              </a:rPr>
              <a:pPr marL="0" marR="0" lvl="0" indent="0" algn="r" defTabSz="912498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ko-KR" sz="1000" b="0" i="0" u="none" strike="noStrike" kern="0" cap="none" spc="0" normalizeH="0" baseline="0" noProof="0" dirty="0">
              <a:ln>
                <a:solidFill>
                  <a:schemeClr val="bg1">
                    <a:alpha val="0"/>
                  </a:schemeClr>
                </a:solidFill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굴림" pitchFamily="50" charset="-127"/>
              <a:cs typeface="+mn-cs"/>
            </a:endParaRPr>
          </a:p>
        </p:txBody>
      </p:sp>
      <p:sp>
        <p:nvSpPr>
          <p:cNvPr id="10" name="직사각형 9"/>
          <p:cNvSpPr/>
          <p:nvPr userDrawn="1"/>
        </p:nvSpPr>
        <p:spPr>
          <a:xfrm rot="21050846">
            <a:off x="5594469" y="6497502"/>
            <a:ext cx="4338000" cy="14400"/>
          </a:xfrm>
          <a:prstGeom prst="rect">
            <a:avLst/>
          </a:prstGeom>
          <a:solidFill>
            <a:srgbClr val="ECC48A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pc="-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직사각형 10"/>
          <p:cNvSpPr/>
          <p:nvPr userDrawn="1"/>
        </p:nvSpPr>
        <p:spPr>
          <a:xfrm rot="237825">
            <a:off x="-9937" y="6499512"/>
            <a:ext cx="9929695" cy="14400"/>
          </a:xfrm>
          <a:prstGeom prst="rect">
            <a:avLst/>
          </a:prstGeom>
          <a:gradFill>
            <a:gsLst>
              <a:gs pos="13000">
                <a:srgbClr val="F0AC84"/>
              </a:gs>
              <a:gs pos="29000">
                <a:srgbClr val="E66B23"/>
              </a:gs>
              <a:gs pos="60000">
                <a:srgbClr val="DE0018"/>
              </a:gs>
              <a:gs pos="100000">
                <a:srgbClr val="650E1D"/>
              </a:gs>
            </a:gsLst>
            <a:lin ang="7800000" scaled="0"/>
          </a:gradFill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18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1" r:id="rId1"/>
    <p:sldLayoutId id="2147484362" r:id="rId2"/>
    <p:sldLayoutId id="2147484363" r:id="rId3"/>
    <p:sldLayoutId id="2147484364" r:id="rId4"/>
    <p:sldLayoutId id="2147484365" r:id="rId5"/>
    <p:sldLayoutId id="2147484366" r:id="rId6"/>
    <p:sldLayoutId id="2147484367" r:id="rId7"/>
    <p:sldLayoutId id="2147484368" r:id="rId8"/>
    <p:sldLayoutId id="2147484369" r:id="rId9"/>
    <p:sldLayoutId id="2147484370" r:id="rId10"/>
    <p:sldLayoutId id="2147484371" r:id="rId11"/>
    <p:sldLayoutId id="2147484372" r:id="rId12"/>
    <p:sldLayoutId id="2147484373" r:id="rId13"/>
    <p:sldLayoutId id="2147484374" r:id="rId14"/>
    <p:sldLayoutId id="2147484375" r:id="rId15"/>
    <p:sldLayoutId id="2147484376" r:id="rId16"/>
    <p:sldLayoutId id="2147484377" r:id="rId17"/>
    <p:sldLayoutId id="2147484378" r:id="rId18"/>
    <p:sldLayoutId id="2147484379" r:id="rId19"/>
  </p:sldLayoutIdLst>
  <p:transition>
    <p:fade/>
  </p:transition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lang="en-US" altLang="en-US" sz="2400" b="1" kern="1200" spc="-45" baseline="0" dirty="0">
          <a:ln>
            <a:solidFill>
              <a:sysClr val="windowText" lastClr="000000">
                <a:alpha val="0"/>
              </a:sysClr>
            </a:solidFill>
          </a:ln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SzPct val="100000"/>
        <a:buFont typeface="Wingdings" panose="05000000000000000000" pitchFamily="2" charset="2"/>
        <a:buChar char="§"/>
        <a:defRPr lang="ko-KR" altLang="en-US" sz="1800" b="1" kern="1200" spc="-50" baseline="0" dirty="0" smtClean="0">
          <a:ln>
            <a:solidFill>
              <a:sysClr val="windowText" lastClr="000000">
                <a:alpha val="0"/>
              </a:sysClr>
            </a:solidFill>
          </a:ln>
          <a:solidFill>
            <a:schemeClr val="tx1"/>
          </a:solidFill>
          <a:latin typeface="+mj-lt"/>
          <a:ea typeface="+mj-ea"/>
          <a:cs typeface="+mn-cs"/>
        </a:defRPr>
      </a:lvl1pPr>
      <a:lvl2pPr marL="538163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tx1">
            <a:lumMod val="50000"/>
            <a:lumOff val="50000"/>
          </a:schemeClr>
        </a:buClr>
        <a:buSzPct val="100000"/>
        <a:buFont typeface="Wingdings" panose="05000000000000000000" pitchFamily="2" charset="2"/>
        <a:buChar char="§"/>
        <a:defRPr lang="ko-KR" altLang="en-US" sz="1600" b="0" kern="1200" spc="-50" baseline="0" dirty="0" smtClean="0">
          <a:ln>
            <a:solidFill>
              <a:sysClr val="windowText" lastClr="000000">
                <a:alpha val="0"/>
              </a:sysClr>
            </a:solidFill>
          </a:ln>
          <a:solidFill>
            <a:schemeClr val="tx1"/>
          </a:solidFill>
          <a:latin typeface="+mj-lt"/>
          <a:ea typeface="+mj-ea"/>
          <a:cs typeface="+mn-cs"/>
        </a:defRPr>
      </a:lvl2pPr>
      <a:lvl3pPr marL="80645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tx1">
            <a:lumMod val="50000"/>
            <a:lumOff val="50000"/>
          </a:schemeClr>
        </a:buClr>
        <a:buSzPct val="100000"/>
        <a:buFont typeface="Wingdings" panose="05000000000000000000" pitchFamily="2" charset="2"/>
        <a:buChar char="§"/>
        <a:defRPr lang="ko-KR" altLang="en-US" sz="1600" b="0" kern="1200" spc="-50" baseline="0" dirty="0" smtClean="0">
          <a:ln>
            <a:solidFill>
              <a:sysClr val="windowText" lastClr="000000">
                <a:alpha val="0"/>
              </a:sysClr>
            </a:solidFill>
          </a:ln>
          <a:solidFill>
            <a:schemeClr val="tx1"/>
          </a:solidFill>
          <a:latin typeface="+mj-lt"/>
          <a:ea typeface="+mj-ea"/>
          <a:cs typeface="+mn-cs"/>
        </a:defRPr>
      </a:lvl3pPr>
      <a:lvl4pPr marL="1076325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tx1">
            <a:lumMod val="50000"/>
            <a:lumOff val="50000"/>
          </a:schemeClr>
        </a:buClr>
        <a:buSzPct val="100000"/>
        <a:buFont typeface="Wingdings" panose="05000000000000000000" pitchFamily="2" charset="2"/>
        <a:buChar char="§"/>
        <a:defRPr lang="ko-KR" altLang="en-US" sz="1400" b="0" kern="1200" spc="-50" baseline="0" dirty="0" smtClean="0">
          <a:ln>
            <a:solidFill>
              <a:sysClr val="windowText" lastClr="000000">
                <a:alpha val="0"/>
              </a:sysClr>
            </a:solidFill>
          </a:ln>
          <a:solidFill>
            <a:schemeClr val="tx1"/>
          </a:solidFill>
          <a:latin typeface="+mj-lt"/>
          <a:ea typeface="+mj-ea"/>
          <a:cs typeface="+mn-cs"/>
        </a:defRPr>
      </a:lvl4pPr>
      <a:lvl5pPr marL="1344613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tx1">
            <a:lumMod val="50000"/>
            <a:lumOff val="50000"/>
          </a:schemeClr>
        </a:buClr>
        <a:buSzPct val="100000"/>
        <a:buFont typeface="Wingdings" panose="05000000000000000000" pitchFamily="2" charset="2"/>
        <a:buChar char="§"/>
        <a:defRPr lang="en-US" altLang="en-US" sz="1200" b="0" kern="1200" spc="-50" baseline="0" dirty="0">
          <a:ln>
            <a:solidFill>
              <a:sysClr val="windowText" lastClr="000000">
                <a:alpha val="0"/>
              </a:sysClr>
            </a:solidFill>
          </a:ln>
          <a:solidFill>
            <a:schemeClr val="tx1"/>
          </a:solidFill>
          <a:latin typeface="+mj-lt"/>
          <a:ea typeface="+mj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62">
          <p15:clr>
            <a:srgbClr val="F26B43"/>
          </p15:clr>
        </p15:guide>
        <p15:guide id="2" orient="horz" pos="845">
          <p15:clr>
            <a:srgbClr val="F26B43"/>
          </p15:clr>
        </p15:guide>
        <p15:guide id="3" pos="5978">
          <p15:clr>
            <a:srgbClr val="F26B43"/>
          </p15:clr>
        </p15:guide>
        <p15:guide id="4" orient="horz" pos="383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림 2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6542088"/>
            <a:ext cx="12366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직선 연결선 7"/>
          <p:cNvCxnSpPr/>
          <p:nvPr userDrawn="1"/>
        </p:nvCxnSpPr>
        <p:spPr>
          <a:xfrm>
            <a:off x="0" y="1071563"/>
            <a:ext cx="9906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4488" y="195263"/>
            <a:ext cx="9217025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ko-KR" altLang="en-US"/>
          </a:p>
        </p:txBody>
      </p:sp>
      <p:cxnSp>
        <p:nvCxnSpPr>
          <p:cNvPr id="29" name="직선 연결선 28"/>
          <p:cNvCxnSpPr/>
          <p:nvPr userDrawn="1"/>
        </p:nvCxnSpPr>
        <p:spPr>
          <a:xfrm>
            <a:off x="8208963" y="6548438"/>
            <a:ext cx="0" cy="12065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 userDrawn="1"/>
        </p:nvSpPr>
        <p:spPr>
          <a:xfrm>
            <a:off x="7689850" y="6540500"/>
            <a:ext cx="522288" cy="134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굴림" panose="020B0600000101010101" pitchFamily="50" charset="-127"/>
              </a:defRPr>
            </a:lvl9pPr>
          </a:lstStyle>
          <a:p>
            <a:pPr algn="r" eaLnBrk="1" latinLnBrk="1" hangingPunct="1">
              <a:defRPr/>
            </a:pPr>
            <a:fld id="{F9D21BF9-F360-4DD8-8E4C-018244051C78}" type="slidenum">
              <a:rPr lang="en-US" altLang="ko-KR" sz="1000" smtClean="0">
                <a:solidFill>
                  <a:srgbClr val="7F7F7F"/>
                </a:solidFill>
              </a:rPr>
              <a:pPr algn="r" eaLnBrk="1" latinLnBrk="1" hangingPunct="1">
                <a:defRPr/>
              </a:pPr>
              <a:t>‹#›</a:t>
            </a:fld>
            <a:endParaRPr lang="en-US" altLang="ko-KR" sz="1000">
              <a:solidFill>
                <a:srgbClr val="7F7F7F"/>
              </a:solidFill>
            </a:endParaRPr>
          </a:p>
        </p:txBody>
      </p:sp>
      <p:grpSp>
        <p:nvGrpSpPr>
          <p:cNvPr id="1031" name="그룹 25"/>
          <p:cNvGrpSpPr>
            <a:grpSpLocks/>
          </p:cNvGrpSpPr>
          <p:nvPr userDrawn="1"/>
        </p:nvGrpSpPr>
        <p:grpSpPr bwMode="auto">
          <a:xfrm>
            <a:off x="0" y="-1588"/>
            <a:ext cx="9906000" cy="134938"/>
            <a:chOff x="0" y="-1257"/>
            <a:chExt cx="9987816" cy="702000"/>
          </a:xfrm>
        </p:grpSpPr>
        <p:sp>
          <p:nvSpPr>
            <p:cNvPr id="1032" name="직사각형 26"/>
            <p:cNvSpPr>
              <a:spLocks noChangeArrowheads="1"/>
            </p:cNvSpPr>
            <p:nvPr/>
          </p:nvSpPr>
          <p:spPr bwMode="auto">
            <a:xfrm>
              <a:off x="0" y="-1257"/>
              <a:ext cx="792303" cy="702000"/>
            </a:xfrm>
            <a:prstGeom prst="rect">
              <a:avLst/>
            </a:prstGeom>
            <a:solidFill>
              <a:srgbClr val="682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1pPr>
              <a:lvl2pPr marL="742950" indent="-28575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2pPr>
              <a:lvl3pPr marL="11430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3pPr>
              <a:lvl4pPr marL="16002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4pPr>
              <a:lvl5pPr marL="20574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9pPr>
            </a:lstStyle>
            <a:p>
              <a:pPr eaLnBrk="1" latinLnBrk="1" hangingPunct="1">
                <a:defRPr/>
              </a:pPr>
              <a:endParaRPr lang="ko-KR" altLang="en-US" sz="2600">
                <a:solidFill>
                  <a:srgbClr val="000000"/>
                </a:solidFill>
                <a:latin typeface="Arial" charset="0"/>
                <a:ea typeface="나눔고딕" pitchFamily="50" charset="-127"/>
                <a:cs typeface="Arial" charset="0"/>
              </a:endParaRPr>
            </a:p>
          </p:txBody>
        </p:sp>
        <p:sp>
          <p:nvSpPr>
            <p:cNvPr id="1033" name="직사각형 29"/>
            <p:cNvSpPr>
              <a:spLocks noChangeArrowheads="1"/>
            </p:cNvSpPr>
            <p:nvPr/>
          </p:nvSpPr>
          <p:spPr bwMode="auto">
            <a:xfrm>
              <a:off x="766693" y="-1257"/>
              <a:ext cx="792302" cy="702000"/>
            </a:xfrm>
            <a:prstGeom prst="rect">
              <a:avLst/>
            </a:prstGeom>
            <a:solidFill>
              <a:srgbClr val="833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1pPr>
              <a:lvl2pPr marL="742950" indent="-28575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2pPr>
              <a:lvl3pPr marL="11430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3pPr>
              <a:lvl4pPr marL="16002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4pPr>
              <a:lvl5pPr marL="20574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9pPr>
            </a:lstStyle>
            <a:p>
              <a:pPr eaLnBrk="1" latinLnBrk="1" hangingPunct="1">
                <a:defRPr/>
              </a:pPr>
              <a:endParaRPr lang="ko-KR" altLang="en-US" sz="2600">
                <a:solidFill>
                  <a:srgbClr val="000000"/>
                </a:solidFill>
                <a:latin typeface="Arial" charset="0"/>
                <a:ea typeface="나눔고딕" pitchFamily="50" charset="-127"/>
                <a:cs typeface="Arial" charset="0"/>
              </a:endParaRPr>
            </a:p>
          </p:txBody>
        </p:sp>
        <p:sp>
          <p:nvSpPr>
            <p:cNvPr id="1034" name="직사각형 31"/>
            <p:cNvSpPr>
              <a:spLocks noChangeArrowheads="1"/>
            </p:cNvSpPr>
            <p:nvPr/>
          </p:nvSpPr>
          <p:spPr bwMode="auto">
            <a:xfrm>
              <a:off x="1533386" y="-1257"/>
              <a:ext cx="790702" cy="702000"/>
            </a:xfrm>
            <a:prstGeom prst="rect">
              <a:avLst/>
            </a:prstGeom>
            <a:solidFill>
              <a:srgbClr val="95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1pPr>
              <a:lvl2pPr marL="742950" indent="-28575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2pPr>
              <a:lvl3pPr marL="11430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3pPr>
              <a:lvl4pPr marL="16002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4pPr>
              <a:lvl5pPr marL="20574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9pPr>
            </a:lstStyle>
            <a:p>
              <a:pPr eaLnBrk="1" latinLnBrk="1" hangingPunct="1">
                <a:defRPr/>
              </a:pPr>
              <a:endParaRPr lang="ko-KR" altLang="en-US" sz="2600">
                <a:solidFill>
                  <a:srgbClr val="000000"/>
                </a:solidFill>
                <a:latin typeface="Arial" charset="0"/>
                <a:ea typeface="나눔고딕" pitchFamily="50" charset="-127"/>
                <a:cs typeface="Arial" charset="0"/>
              </a:endParaRPr>
            </a:p>
          </p:txBody>
        </p:sp>
        <p:sp>
          <p:nvSpPr>
            <p:cNvPr id="1035" name="직사각형 32"/>
            <p:cNvSpPr>
              <a:spLocks noChangeArrowheads="1"/>
            </p:cNvSpPr>
            <p:nvPr/>
          </p:nvSpPr>
          <p:spPr bwMode="auto">
            <a:xfrm>
              <a:off x="2298478" y="-1257"/>
              <a:ext cx="792303" cy="702000"/>
            </a:xfrm>
            <a:prstGeom prst="rect">
              <a:avLst/>
            </a:prstGeom>
            <a:solidFill>
              <a:srgbClr val="B45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1pPr>
              <a:lvl2pPr marL="742950" indent="-28575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2pPr>
              <a:lvl3pPr marL="11430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3pPr>
              <a:lvl4pPr marL="16002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4pPr>
              <a:lvl5pPr marL="20574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9pPr>
            </a:lstStyle>
            <a:p>
              <a:pPr eaLnBrk="1" latinLnBrk="1" hangingPunct="1">
                <a:defRPr/>
              </a:pPr>
              <a:endParaRPr lang="ko-KR" altLang="en-US" sz="2600">
                <a:solidFill>
                  <a:srgbClr val="000000"/>
                </a:solidFill>
                <a:latin typeface="Arial" charset="0"/>
                <a:ea typeface="나눔고딕" pitchFamily="50" charset="-127"/>
                <a:cs typeface="Arial" charset="0"/>
              </a:endParaRPr>
            </a:p>
          </p:txBody>
        </p:sp>
        <p:sp>
          <p:nvSpPr>
            <p:cNvPr id="1036" name="직사각형 33"/>
            <p:cNvSpPr>
              <a:spLocks noChangeArrowheads="1"/>
            </p:cNvSpPr>
            <p:nvPr/>
          </p:nvSpPr>
          <p:spPr bwMode="auto">
            <a:xfrm>
              <a:off x="3065172" y="-1257"/>
              <a:ext cx="792302" cy="702000"/>
            </a:xfrm>
            <a:prstGeom prst="rect">
              <a:avLst/>
            </a:prstGeom>
            <a:solidFill>
              <a:srgbClr val="CC6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1pPr>
              <a:lvl2pPr marL="742950" indent="-28575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2pPr>
              <a:lvl3pPr marL="11430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3pPr>
              <a:lvl4pPr marL="16002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4pPr>
              <a:lvl5pPr marL="2057400" indent="-228600" defTabSz="9953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9pPr>
            </a:lstStyle>
            <a:p>
              <a:pPr eaLnBrk="1" latinLnBrk="1" hangingPunct="1">
                <a:defRPr/>
              </a:pPr>
              <a:endParaRPr lang="ko-KR" altLang="en-US" sz="2600">
                <a:solidFill>
                  <a:srgbClr val="000000"/>
                </a:solidFill>
                <a:latin typeface="Arial" charset="0"/>
                <a:ea typeface="나눔고딕" pitchFamily="50" charset="-127"/>
                <a:cs typeface="Arial" charset="0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3831864" y="-1257"/>
              <a:ext cx="792303" cy="702000"/>
            </a:xfrm>
            <a:prstGeom prst="rect">
              <a:avLst/>
            </a:prstGeom>
            <a:solidFill>
              <a:srgbClr val="E669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4598557" y="-1257"/>
              <a:ext cx="790702" cy="702000"/>
            </a:xfrm>
            <a:prstGeom prst="rect">
              <a:avLst/>
            </a:prstGeom>
            <a:solidFill>
              <a:srgbClr val="EC80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5363650" y="-1257"/>
              <a:ext cx="792302" cy="702000"/>
            </a:xfrm>
            <a:prstGeom prst="rect">
              <a:avLst/>
            </a:prstGeom>
            <a:solidFill>
              <a:srgbClr val="EE9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6130342" y="-1257"/>
              <a:ext cx="792303" cy="702000"/>
            </a:xfrm>
            <a:prstGeom prst="rect">
              <a:avLst/>
            </a:prstGeom>
            <a:solidFill>
              <a:srgbClr val="F2A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6897036" y="-1257"/>
              <a:ext cx="792302" cy="702000"/>
            </a:xfrm>
            <a:prstGeom prst="rect">
              <a:avLst/>
            </a:prstGeom>
            <a:solidFill>
              <a:srgbClr val="F7C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7663728" y="-1257"/>
              <a:ext cx="790702" cy="702000"/>
            </a:xfrm>
            <a:prstGeom prst="rect">
              <a:avLst/>
            </a:prstGeom>
            <a:solidFill>
              <a:srgbClr val="F8D6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8428820" y="-1257"/>
              <a:ext cx="792303" cy="702000"/>
            </a:xfrm>
            <a:prstGeom prst="rect">
              <a:avLst/>
            </a:prstGeom>
            <a:solidFill>
              <a:srgbClr val="FADE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9195514" y="-1257"/>
              <a:ext cx="792302" cy="702000"/>
            </a:xfrm>
            <a:prstGeom prst="rect">
              <a:avLst/>
            </a:prstGeom>
            <a:solidFill>
              <a:srgbClr val="FCE5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414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bg2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bg2"/>
          </a:solidFill>
          <a:latin typeface="Calibri" pitchFamily="34" charset="0"/>
          <a:ea typeface="맑은 고딕" pitchFamily="50" charset="-127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bg2"/>
          </a:solidFill>
          <a:latin typeface="Calibri" pitchFamily="34" charset="0"/>
          <a:ea typeface="맑은 고딕" pitchFamily="50" charset="-127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bg2"/>
          </a:solidFill>
          <a:latin typeface="Calibri" pitchFamily="34" charset="0"/>
          <a:ea typeface="맑은 고딕" pitchFamily="50" charset="-127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bg2"/>
          </a:solidFill>
          <a:latin typeface="Calibri" pitchFamily="34" charset="0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chemeClr val="tx2"/>
        </a:buClr>
        <a:buSzPct val="100000"/>
        <a:buChar char="•"/>
        <a:defRPr kumimoji="1" lang="ko-KR" altLang="en-US" sz="2200" dirty="0">
          <a:solidFill>
            <a:schemeClr val="tx1"/>
          </a:solidFill>
          <a:latin typeface="Calibri" pitchFamily="34" charset="0"/>
          <a:ea typeface="맑은 고딕" pitchFamily="50" charset="-127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7F7F7F"/>
        </a:buClr>
        <a:buSzPct val="100000"/>
        <a:buChar char="•"/>
        <a:defRPr kumimoji="1" lang="ko-KR" altLang="en-US" dirty="0">
          <a:solidFill>
            <a:schemeClr val="tx1"/>
          </a:solidFill>
          <a:latin typeface="Calibri" pitchFamily="34" charset="0"/>
          <a:ea typeface="맑은 고딕" pitchFamily="50" charset="-127"/>
        </a:defRPr>
      </a:lvl2pPr>
      <a:lvl3pPr marL="1060450" indent="-285750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7F7F7F"/>
        </a:buClr>
        <a:buSzPct val="100000"/>
        <a:buFont typeface="Calibri" panose="020F0502020204030204" pitchFamily="34" charset="0"/>
        <a:buChar char="–"/>
        <a:defRPr kumimoji="1" lang="ko-KR" altLang="en-US" sz="1600" dirty="0">
          <a:solidFill>
            <a:schemeClr val="tx1"/>
          </a:solidFill>
          <a:latin typeface="Calibri" pitchFamily="34" charset="0"/>
          <a:ea typeface="맑은 고딕" pitchFamily="50" charset="-127"/>
        </a:defRPr>
      </a:lvl3pPr>
      <a:lvl4pPr marL="1365250" indent="-2857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7F7F7F"/>
        </a:buClr>
        <a:buSzPct val="100000"/>
        <a:buFont typeface="Calibri" panose="020F0502020204030204" pitchFamily="34" charset="0"/>
        <a:buChar char="–"/>
        <a:defRPr kumimoji="1" lang="ko-KR" altLang="en-US" sz="1400" dirty="0">
          <a:solidFill>
            <a:schemeClr val="tx1"/>
          </a:solidFill>
          <a:latin typeface="Calibri" pitchFamily="34" charset="0"/>
          <a:ea typeface="맑은 고딕" pitchFamily="50" charset="-127"/>
        </a:defRPr>
      </a:lvl4pPr>
      <a:lvl5pPr marL="20574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7F7F7F"/>
        </a:buClr>
        <a:buSzPct val="100000"/>
        <a:buFont typeface="Calibri" panose="020F0502020204030204" pitchFamily="34" charset="0"/>
        <a:buChar char="–"/>
        <a:defRPr kumimoji="1" sz="1400" b="1">
          <a:solidFill>
            <a:schemeClr val="tx1"/>
          </a:solidFill>
          <a:latin typeface="Calibri" pitchFamily="34" charset="0"/>
          <a:ea typeface="맑은 고딕" pitchFamily="50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230" y="6542671"/>
            <a:ext cx="1235869" cy="123804"/>
          </a:xfrm>
          <a:prstGeom prst="rect">
            <a:avLst/>
          </a:prstGeom>
        </p:spPr>
      </p:pic>
      <p:cxnSp>
        <p:nvCxnSpPr>
          <p:cNvPr id="8" name="직선 연결선 7"/>
          <p:cNvCxnSpPr/>
          <p:nvPr userDrawn="1"/>
        </p:nvCxnSpPr>
        <p:spPr>
          <a:xfrm>
            <a:off x="0" y="1071786"/>
            <a:ext cx="9906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4487" y="188913"/>
            <a:ext cx="92170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ko-KR" altLang="en-US" dirty="0"/>
          </a:p>
        </p:txBody>
      </p:sp>
      <p:cxnSp>
        <p:nvCxnSpPr>
          <p:cNvPr id="29" name="직선 연결선 28"/>
          <p:cNvCxnSpPr/>
          <p:nvPr userDrawn="1"/>
        </p:nvCxnSpPr>
        <p:spPr>
          <a:xfrm>
            <a:off x="8208600" y="6548433"/>
            <a:ext cx="0" cy="12065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 userDrawn="1"/>
        </p:nvSpPr>
        <p:spPr>
          <a:xfrm>
            <a:off x="7689304" y="6540262"/>
            <a:ext cx="522268" cy="134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fld id="{897EE3D3-5033-46DF-8126-1868DE3FF9D7}" type="slidenum">
              <a:rPr lang="en-US" altLang="ko-KR" sz="1000" smtClean="0">
                <a:solidFill>
                  <a:prstClr val="white">
                    <a:lumMod val="50000"/>
                  </a:prstClr>
                </a:solidFill>
                <a:ea typeface="굴림" pitchFamily="50" charset="-127"/>
              </a:rPr>
              <a:pPr algn="r">
                <a:defRPr/>
              </a:pPr>
              <a:t>‹#›</a:t>
            </a:fld>
            <a:endParaRPr lang="en-US" altLang="ko-KR" sz="1000" dirty="0">
              <a:solidFill>
                <a:prstClr val="white">
                  <a:lumMod val="50000"/>
                </a:prstClr>
              </a:solidFill>
              <a:ea typeface="굴림" pitchFamily="50" charset="-127"/>
            </a:endParaRPr>
          </a:p>
        </p:txBody>
      </p:sp>
      <p:grpSp>
        <p:nvGrpSpPr>
          <p:cNvPr id="26" name="그룹 25"/>
          <p:cNvGrpSpPr/>
          <p:nvPr userDrawn="1"/>
        </p:nvGrpSpPr>
        <p:grpSpPr>
          <a:xfrm>
            <a:off x="0" y="-1257"/>
            <a:ext cx="9906000" cy="134607"/>
            <a:chOff x="0" y="-1257"/>
            <a:chExt cx="9987816" cy="702000"/>
          </a:xfrm>
        </p:grpSpPr>
        <p:sp>
          <p:nvSpPr>
            <p:cNvPr id="27" name="직사각형 26"/>
            <p:cNvSpPr/>
            <p:nvPr/>
          </p:nvSpPr>
          <p:spPr>
            <a:xfrm>
              <a:off x="0" y="-1257"/>
              <a:ext cx="792000" cy="702000"/>
            </a:xfrm>
            <a:prstGeom prst="rect">
              <a:avLst/>
            </a:prstGeom>
            <a:solidFill>
              <a:srgbClr val="682C1A"/>
            </a:solidFill>
            <a:ln>
              <a:noFill/>
            </a:ln>
          </p:spPr>
          <p:txBody>
            <a:bodyPr/>
            <a:lstStyle/>
            <a:p>
              <a:pPr defTabSz="995363"/>
              <a:endParaRPr lang="ko-KR" altLang="en-US" sz="2600" b="1">
                <a:solidFill>
                  <a:srgbClr val="000000"/>
                </a:solidFill>
                <a:latin typeface="Arial" panose="020B0604020202020204" pitchFamily="34" charset="0"/>
                <a:ea typeface="나눔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766318" y="-1257"/>
              <a:ext cx="792000" cy="702000"/>
            </a:xfrm>
            <a:prstGeom prst="rect">
              <a:avLst/>
            </a:prstGeom>
            <a:solidFill>
              <a:srgbClr val="833821"/>
            </a:solidFill>
            <a:ln>
              <a:noFill/>
            </a:ln>
          </p:spPr>
          <p:txBody>
            <a:bodyPr/>
            <a:lstStyle/>
            <a:p>
              <a:pPr defTabSz="995363"/>
              <a:endParaRPr lang="ko-KR" altLang="en-US" sz="2600" b="1">
                <a:solidFill>
                  <a:srgbClr val="000000"/>
                </a:solidFill>
                <a:latin typeface="Arial" panose="020B0604020202020204" pitchFamily="34" charset="0"/>
                <a:ea typeface="나눔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1532636" y="-1257"/>
              <a:ext cx="792000" cy="702000"/>
            </a:xfrm>
            <a:prstGeom prst="rect">
              <a:avLst/>
            </a:prstGeom>
            <a:solidFill>
              <a:srgbClr val="95491F"/>
            </a:solidFill>
            <a:ln>
              <a:noFill/>
            </a:ln>
          </p:spPr>
          <p:txBody>
            <a:bodyPr/>
            <a:lstStyle/>
            <a:p>
              <a:pPr defTabSz="995363"/>
              <a:endParaRPr lang="ko-KR" altLang="en-US" sz="2600" b="1">
                <a:solidFill>
                  <a:srgbClr val="000000"/>
                </a:solidFill>
                <a:latin typeface="Arial" panose="020B0604020202020204" pitchFamily="34" charset="0"/>
                <a:ea typeface="나눔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2298954" y="-1257"/>
              <a:ext cx="792000" cy="702000"/>
            </a:xfrm>
            <a:prstGeom prst="rect">
              <a:avLst/>
            </a:prstGeom>
            <a:solidFill>
              <a:srgbClr val="B4571E"/>
            </a:solidFill>
            <a:ln>
              <a:noFill/>
            </a:ln>
          </p:spPr>
          <p:txBody>
            <a:bodyPr/>
            <a:lstStyle/>
            <a:p>
              <a:pPr defTabSz="995363"/>
              <a:endParaRPr lang="ko-KR" altLang="en-US" sz="2600" b="1">
                <a:solidFill>
                  <a:srgbClr val="000000"/>
                </a:solidFill>
                <a:latin typeface="Arial" panose="020B0604020202020204" pitchFamily="34" charset="0"/>
                <a:ea typeface="나눔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3065272" y="-1257"/>
              <a:ext cx="792000" cy="702000"/>
            </a:xfrm>
            <a:prstGeom prst="rect">
              <a:avLst/>
            </a:prstGeom>
            <a:solidFill>
              <a:srgbClr val="CC6322"/>
            </a:solidFill>
            <a:ln>
              <a:noFill/>
            </a:ln>
          </p:spPr>
          <p:txBody>
            <a:bodyPr/>
            <a:lstStyle/>
            <a:p>
              <a:pPr defTabSz="995363"/>
              <a:endParaRPr lang="ko-KR" altLang="en-US" sz="2600" b="1">
                <a:solidFill>
                  <a:srgbClr val="000000"/>
                </a:solidFill>
                <a:latin typeface="Arial" panose="020B0604020202020204" pitchFamily="34" charset="0"/>
                <a:ea typeface="나눔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3831590" y="-1257"/>
              <a:ext cx="792000" cy="702000"/>
            </a:xfrm>
            <a:prstGeom prst="rect">
              <a:avLst/>
            </a:prstGeom>
            <a:solidFill>
              <a:srgbClr val="E669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rgbClr val="FFFFFF"/>
                </a:solidFill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4597908" y="-1257"/>
              <a:ext cx="792000" cy="702000"/>
            </a:xfrm>
            <a:prstGeom prst="rect">
              <a:avLst/>
            </a:prstGeom>
            <a:solidFill>
              <a:srgbClr val="EC80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rgbClr val="FFFFFF"/>
                </a:solidFill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5364226" y="-1257"/>
              <a:ext cx="792000" cy="702000"/>
            </a:xfrm>
            <a:prstGeom prst="rect">
              <a:avLst/>
            </a:prstGeom>
            <a:solidFill>
              <a:srgbClr val="EE9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rgbClr val="FFFFFF"/>
                </a:solidFill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6130544" y="-1257"/>
              <a:ext cx="792000" cy="702000"/>
            </a:xfrm>
            <a:prstGeom prst="rect">
              <a:avLst/>
            </a:prstGeom>
            <a:solidFill>
              <a:srgbClr val="F2A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rgbClr val="FFFFFF"/>
                </a:solidFill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6896862" y="-1257"/>
              <a:ext cx="792000" cy="702000"/>
            </a:xfrm>
            <a:prstGeom prst="rect">
              <a:avLst/>
            </a:prstGeom>
            <a:solidFill>
              <a:srgbClr val="F7C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rgbClr val="FFFFFF"/>
                </a:solidFill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7663180" y="-1257"/>
              <a:ext cx="792000" cy="702000"/>
            </a:xfrm>
            <a:prstGeom prst="rect">
              <a:avLst/>
            </a:prstGeom>
            <a:solidFill>
              <a:srgbClr val="F8D6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rgbClr val="FFFFFF"/>
                </a:solidFill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8429498" y="-1257"/>
              <a:ext cx="792000" cy="702000"/>
            </a:xfrm>
            <a:prstGeom prst="rect">
              <a:avLst/>
            </a:prstGeom>
            <a:solidFill>
              <a:srgbClr val="FADE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rgbClr val="FFFFFF"/>
                </a:solidFill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9195816" y="-1257"/>
              <a:ext cx="792000" cy="702000"/>
            </a:xfrm>
            <a:prstGeom prst="rect">
              <a:avLst/>
            </a:prstGeom>
            <a:solidFill>
              <a:srgbClr val="FCE5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8886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4" r:id="rId1"/>
    <p:sldLayoutId id="2147484395" r:id="rId2"/>
    <p:sldLayoutId id="2147484396" r:id="rId3"/>
    <p:sldLayoutId id="2147484397" r:id="rId4"/>
    <p:sldLayoutId id="2147484398" r:id="rId5"/>
    <p:sldLayoutId id="2147484399" r:id="rId6"/>
    <p:sldLayoutId id="2147484400" r:id="rId7"/>
    <p:sldLayoutId id="2147484401" r:id="rId8"/>
    <p:sldLayoutId id="2147484402" r:id="rId9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Calibri" pitchFamily="34" charset="0"/>
          <a:ea typeface="맑은 고딕" pitchFamily="50" charset="-127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Calibri" pitchFamily="34" charset="0"/>
          <a:ea typeface="맑은 고딕" pitchFamily="50" charset="-127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Calibri" pitchFamily="34" charset="0"/>
          <a:ea typeface="맑은 고딕" pitchFamily="50" charset="-127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Calibri" pitchFamily="34" charset="0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Char char="•"/>
        <a:defRPr kumimoji="1" lang="ko-KR" altLang="en-US" sz="2200" b="0" dirty="0" smtClean="0">
          <a:solidFill>
            <a:schemeClr val="tx1"/>
          </a:solidFill>
          <a:latin typeface="Calibri" pitchFamily="34" charset="0"/>
          <a:ea typeface="맑은 고딕" pitchFamily="50" charset="-127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ts val="0"/>
        </a:spcBef>
        <a:spcAft>
          <a:spcPts val="600"/>
        </a:spcAft>
        <a:buClr>
          <a:schemeClr val="tx1">
            <a:lumMod val="50000"/>
            <a:lumOff val="50000"/>
          </a:schemeClr>
        </a:buClr>
        <a:buSzPct val="100000"/>
        <a:buChar char="•"/>
        <a:defRPr kumimoji="1" lang="ko-KR" altLang="en-US" b="0" dirty="0" smtClean="0">
          <a:solidFill>
            <a:schemeClr val="tx1"/>
          </a:solidFill>
          <a:latin typeface="Calibri" pitchFamily="34" charset="0"/>
          <a:ea typeface="맑은 고딕" pitchFamily="50" charset="-127"/>
        </a:defRPr>
      </a:lvl2pPr>
      <a:lvl3pPr marL="1060450" indent="-285750" algn="l" rtl="0" eaLnBrk="0" fontAlgn="base" hangingPunct="0">
        <a:lnSpc>
          <a:spcPct val="120000"/>
        </a:lnSpc>
        <a:spcBef>
          <a:spcPts val="0"/>
        </a:spcBef>
        <a:spcAft>
          <a:spcPts val="600"/>
        </a:spcAft>
        <a:buClr>
          <a:schemeClr val="tx1">
            <a:lumMod val="50000"/>
            <a:lumOff val="50000"/>
          </a:schemeClr>
        </a:buClr>
        <a:buSzPct val="100000"/>
        <a:buFont typeface="Calibri" panose="020F0502020204030204" pitchFamily="34" charset="0"/>
        <a:buChar char="–"/>
        <a:defRPr kumimoji="1" lang="ko-KR" altLang="en-US" sz="1600" b="0" dirty="0" smtClean="0">
          <a:solidFill>
            <a:schemeClr val="tx1"/>
          </a:solidFill>
          <a:latin typeface="Calibri" pitchFamily="34" charset="0"/>
          <a:ea typeface="맑은 고딕" pitchFamily="50" charset="-127"/>
        </a:defRPr>
      </a:lvl3pPr>
      <a:lvl4pPr marL="1365250" indent="-2857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SzPct val="100000"/>
        <a:buFont typeface="Calibri" panose="020F0502020204030204" pitchFamily="34" charset="0"/>
        <a:buChar char="–"/>
        <a:defRPr kumimoji="1" lang="ko-KR" altLang="en-US" sz="1400" b="0" dirty="0" smtClean="0">
          <a:solidFill>
            <a:schemeClr val="tx1"/>
          </a:solidFill>
          <a:latin typeface="Calibri" pitchFamily="34" charset="0"/>
          <a:ea typeface="맑은 고딕" pitchFamily="50" charset="-127"/>
        </a:defRPr>
      </a:lvl4pPr>
      <a:lvl5pPr marL="20574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SzPct val="100000"/>
        <a:buFont typeface="Calibri" panose="020F0502020204030204" pitchFamily="34" charset="0"/>
        <a:buChar char="–"/>
        <a:defRPr kumimoji="1" sz="1400" b="1">
          <a:solidFill>
            <a:schemeClr val="tx1"/>
          </a:solidFill>
          <a:latin typeface="Calibri" pitchFamily="34" charset="0"/>
          <a:ea typeface="맑은 고딕" pitchFamily="50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ctrTitle"/>
          </p:nvPr>
        </p:nvSpPr>
        <p:spPr>
          <a:xfrm>
            <a:off x="742950" y="2032714"/>
            <a:ext cx="8420100" cy="1845469"/>
          </a:xfrm>
        </p:spPr>
        <p:txBody>
          <a:bodyPr/>
          <a:lstStyle/>
          <a:p>
            <a:r>
              <a:rPr lang="ko-KR" altLang="en-US" sz="3600" dirty="0"/>
              <a:t>데이터와 지식재산권</a:t>
            </a:r>
            <a:br>
              <a:rPr lang="en-US" altLang="ko-KR" sz="3600" dirty="0"/>
            </a:br>
            <a:endParaRPr lang="ko-KR" altLang="en-US" sz="3600" dirty="0"/>
          </a:p>
        </p:txBody>
      </p:sp>
      <p:sp>
        <p:nvSpPr>
          <p:cNvPr id="28676" name="Subtitle 2"/>
          <p:cNvSpPr>
            <a:spLocks noGrp="1"/>
          </p:cNvSpPr>
          <p:nvPr>
            <p:ph type="body" sz="quarter" idx="10"/>
          </p:nvPr>
        </p:nvSpPr>
        <p:spPr>
          <a:xfrm>
            <a:off x="742950" y="4315569"/>
            <a:ext cx="8420100" cy="409575"/>
          </a:xfrm>
        </p:spPr>
        <p:txBody>
          <a:bodyPr/>
          <a:lstStyle/>
          <a:p>
            <a:r>
              <a:rPr lang="en-US" altLang="ko-KR" dirty="0"/>
              <a:t>2022. 10. 19.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72554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5B289B-02EE-9254-A259-06D5229DA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계약이나 기술적 조치에 의한 보호수단 강구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4CF21A-E19B-5C24-157B-6BDD6814C2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0388" y="1484313"/>
            <a:ext cx="9001125" cy="3960911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ko-KR" altLang="en-US" dirty="0"/>
              <a:t>계약에 의한 보호수단 강구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채권적 권리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약관에 이용 제한 내지 금지 사항을 기재하는 것이 효과적 보호수단이 될 수 있나</a:t>
            </a:r>
            <a:r>
              <a:rPr lang="en-US" altLang="ko-KR" dirty="0"/>
              <a:t>?</a:t>
            </a:r>
          </a:p>
          <a:p>
            <a:pPr>
              <a:buFont typeface="Wingdings" panose="05000000000000000000" pitchFamily="2" charset="2"/>
              <a:buChar char="v"/>
            </a:pPr>
            <a:endParaRPr lang="en-US" altLang="ko-KR" dirty="0"/>
          </a:p>
          <a:p>
            <a:pPr>
              <a:buFont typeface="Wingdings" panose="05000000000000000000" pitchFamily="2" charset="2"/>
              <a:buChar char="v"/>
            </a:pPr>
            <a:r>
              <a:rPr lang="ko-KR" altLang="en-US" dirty="0"/>
              <a:t>기술적 조치에 의한 보호수단의 강구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7681CE1D-E4A1-C992-E085-926859DC5ADC}"/>
              </a:ext>
            </a:extLst>
          </p:cNvPr>
          <p:cNvSpPr/>
          <p:nvPr/>
        </p:nvSpPr>
        <p:spPr>
          <a:xfrm>
            <a:off x="8265368" y="6453336"/>
            <a:ext cx="1368152" cy="288032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79176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불법행위</a:t>
            </a:r>
            <a:endParaRPr lang="en-US" altLang="ko-KR" b="1" dirty="0"/>
          </a:p>
        </p:txBody>
      </p:sp>
      <p:sp>
        <p:nvSpPr>
          <p:cNvPr id="7" name="직사각형 6"/>
          <p:cNvSpPr/>
          <p:nvPr/>
        </p:nvSpPr>
        <p:spPr>
          <a:xfrm>
            <a:off x="488504" y="1493367"/>
            <a:ext cx="8853544" cy="359181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 latinLnBrk="0">
              <a:lnSpc>
                <a:spcPct val="135000"/>
              </a:lnSpc>
              <a:spcAft>
                <a:spcPts val="200"/>
              </a:spcAft>
              <a:buClr>
                <a:srgbClr val="F1590E"/>
              </a:buClr>
              <a:buFont typeface="Wingdings" panose="05000000000000000000" pitchFamily="2" charset="2"/>
              <a:buChar char="v"/>
            </a:pPr>
            <a:r>
              <a:rPr lang="ko-KR" altLang="en-US" sz="1900" spc="-20" dirty="0">
                <a:solidFill>
                  <a:schemeClr val="tx2"/>
                </a:solidFill>
                <a:latin typeface="+mn-lt"/>
                <a:ea typeface="맑은 고딕"/>
              </a:rPr>
              <a:t>경쟁자가 상당한 노력과 투자에 의하여 구축한 성과물을 상도덕이나 공정한 경쟁질서에 반하여 자신의 영업을 위하여 무단으로 이용</a:t>
            </a:r>
            <a:r>
              <a:rPr lang="ko-KR" altLang="en-US" sz="1900" spc="-20" dirty="0">
                <a:latin typeface="+mn-lt"/>
                <a:ea typeface="맑은 고딕"/>
              </a:rPr>
              <a:t>함으로써 경쟁자의 노력과 투자에 편승하여 부당하게 이익을 얻고 경쟁자의 법률상 보호할 가치가 있는 이익을 침해하는 행위는 </a:t>
            </a:r>
            <a:r>
              <a:rPr lang="ko-KR" altLang="en-US" sz="1900" spc="-20" dirty="0">
                <a:solidFill>
                  <a:schemeClr val="tx2"/>
                </a:solidFill>
                <a:latin typeface="+mn-lt"/>
                <a:ea typeface="맑은 고딕"/>
              </a:rPr>
              <a:t>민법상 불법행위에 해당</a:t>
            </a:r>
            <a:r>
              <a:rPr lang="ko-KR" altLang="en-US" sz="1900" spc="-20" dirty="0">
                <a:latin typeface="+mn-lt"/>
                <a:ea typeface="맑은 고딕"/>
              </a:rPr>
              <a:t>함 </a:t>
            </a:r>
            <a:r>
              <a:rPr lang="en-US" altLang="ko-KR" sz="1900" spc="-20" dirty="0">
                <a:latin typeface="+mn-lt"/>
                <a:ea typeface="맑은 고딕"/>
              </a:rPr>
              <a:t>(</a:t>
            </a:r>
            <a:r>
              <a:rPr lang="ko-KR" altLang="en-US" sz="1900" spc="-20" dirty="0">
                <a:latin typeface="+mn-lt"/>
                <a:ea typeface="맑은 고딕"/>
              </a:rPr>
              <a:t>대법원 </a:t>
            </a:r>
            <a:r>
              <a:rPr lang="en-US" altLang="ko-KR" sz="1900" spc="-20" dirty="0">
                <a:latin typeface="+mn-lt"/>
                <a:ea typeface="맑은 고딕"/>
              </a:rPr>
              <a:t>2010. 8. 25.</a:t>
            </a:r>
            <a:r>
              <a:rPr lang="ko-KR" altLang="en-US" sz="1900" spc="-20" dirty="0">
                <a:latin typeface="+mn-lt"/>
                <a:ea typeface="맑은 고딕"/>
              </a:rPr>
              <a:t>자 </a:t>
            </a:r>
            <a:r>
              <a:rPr lang="en-US" altLang="ko-KR" sz="1900" spc="-20" dirty="0">
                <a:latin typeface="+mn-lt"/>
                <a:ea typeface="맑은 고딕"/>
              </a:rPr>
              <a:t>2008</a:t>
            </a:r>
            <a:r>
              <a:rPr lang="ko-KR" altLang="en-US" sz="1900" spc="-20" dirty="0">
                <a:latin typeface="+mn-lt"/>
                <a:ea typeface="맑은 고딕"/>
              </a:rPr>
              <a:t>마</a:t>
            </a:r>
            <a:r>
              <a:rPr lang="en-US" altLang="ko-KR" sz="1900" spc="-20" dirty="0">
                <a:latin typeface="+mn-lt"/>
                <a:ea typeface="맑은 고딕"/>
              </a:rPr>
              <a:t>1541 </a:t>
            </a:r>
            <a:r>
              <a:rPr lang="ko-KR" altLang="en-US" sz="1900" spc="-20" dirty="0">
                <a:latin typeface="+mn-lt"/>
                <a:ea typeface="맑은 고딕"/>
              </a:rPr>
              <a:t>결정</a:t>
            </a:r>
            <a:r>
              <a:rPr lang="en-US" altLang="ko-KR" sz="1900" spc="-20" dirty="0">
                <a:latin typeface="+mn-lt"/>
                <a:ea typeface="맑은 고딕"/>
              </a:rPr>
              <a:t>)</a:t>
            </a:r>
          </a:p>
          <a:p>
            <a:pPr marL="593462" lvl="1" indent="-285750" latinLnBrk="0">
              <a:lnSpc>
                <a:spcPct val="135000"/>
              </a:lnSpc>
              <a:spcAft>
                <a:spcPts val="2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ko-KR" altLang="en-US" sz="1600" spc="-20" dirty="0">
                <a:latin typeface="+mn-lt"/>
                <a:ea typeface="맑은 고딕"/>
              </a:rPr>
              <a:t>민법 제</a:t>
            </a:r>
            <a:r>
              <a:rPr lang="en-US" altLang="ko-KR" sz="1600" spc="-20" dirty="0">
                <a:latin typeface="+mn-lt"/>
                <a:ea typeface="맑은 고딕"/>
              </a:rPr>
              <a:t>750</a:t>
            </a:r>
            <a:r>
              <a:rPr lang="ko-KR" altLang="en-US" sz="1600" spc="-20" dirty="0">
                <a:latin typeface="+mn-lt"/>
                <a:ea typeface="맑은 고딕"/>
              </a:rPr>
              <a:t>조에 명시되지 않은 금지청구권 및 예방청구권 인정</a:t>
            </a:r>
            <a:endParaRPr lang="en-US" altLang="ko-KR" sz="1600" spc="-20" dirty="0">
              <a:latin typeface="+mn-lt"/>
              <a:ea typeface="맑은 고딕"/>
            </a:endParaRPr>
          </a:p>
          <a:p>
            <a:pPr marL="268288" indent="-268288" latinLnBrk="0">
              <a:lnSpc>
                <a:spcPct val="135000"/>
              </a:lnSpc>
              <a:spcAft>
                <a:spcPts val="200"/>
              </a:spcAft>
              <a:buClr>
                <a:srgbClr val="F1590E"/>
              </a:buClr>
              <a:buFont typeface="Arial" panose="020B0604020202020204" pitchFamily="34" charset="0"/>
              <a:buChar char="•"/>
            </a:pPr>
            <a:endParaRPr lang="en-US" altLang="ko-KR" sz="1900" spc="-20" dirty="0">
              <a:latin typeface="+mn-lt"/>
              <a:ea typeface="맑은 고딕"/>
            </a:endParaRPr>
          </a:p>
          <a:p>
            <a:pPr marL="342900" indent="-342900" latinLnBrk="0">
              <a:lnSpc>
                <a:spcPct val="135000"/>
              </a:lnSpc>
              <a:spcAft>
                <a:spcPts val="200"/>
              </a:spcAft>
              <a:buClr>
                <a:srgbClr val="F1590E"/>
              </a:buClr>
              <a:buFont typeface="Wingdings" panose="05000000000000000000" pitchFamily="2" charset="2"/>
              <a:buChar char="v"/>
            </a:pPr>
            <a:r>
              <a:rPr lang="ko-KR" altLang="en-US" sz="1900" spc="-20" dirty="0">
                <a:latin typeface="+mn-lt"/>
                <a:ea typeface="맑은 고딕"/>
              </a:rPr>
              <a:t>빅 데이터에 대한 부정취득</a:t>
            </a:r>
            <a:r>
              <a:rPr lang="en-US" altLang="ko-KR" sz="1900" spc="-20" dirty="0">
                <a:latin typeface="+mn-lt"/>
                <a:ea typeface="맑은 고딕"/>
              </a:rPr>
              <a:t>, </a:t>
            </a:r>
            <a:r>
              <a:rPr lang="ko-KR" altLang="en-US" sz="1900" spc="-20" dirty="0">
                <a:latin typeface="+mn-lt"/>
                <a:ea typeface="맑은 고딕"/>
              </a:rPr>
              <a:t>무단이용 등이 불법행위에 해당한다고 볼 수 있음</a:t>
            </a:r>
            <a:endParaRPr lang="en-US" altLang="ko-KR" sz="1900" spc="-20" dirty="0">
              <a:latin typeface="+mn-lt"/>
              <a:ea typeface="맑은 고딕"/>
            </a:endParaRPr>
          </a:p>
          <a:p>
            <a:pPr marL="593462" lvl="1" indent="-285750" latinLnBrk="0">
              <a:lnSpc>
                <a:spcPct val="135000"/>
              </a:lnSpc>
              <a:spcAft>
                <a:spcPts val="2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ko-KR" altLang="en-US" sz="1600" spc="-20" dirty="0">
                <a:latin typeface="+mn-lt"/>
                <a:ea typeface="맑은 고딕"/>
              </a:rPr>
              <a:t>특히</a:t>
            </a:r>
            <a:r>
              <a:rPr lang="en-US" altLang="ko-KR" sz="1600" spc="-20" dirty="0">
                <a:latin typeface="+mn-lt"/>
                <a:ea typeface="맑은 고딕"/>
              </a:rPr>
              <a:t>, </a:t>
            </a:r>
            <a:r>
              <a:rPr lang="ko-KR" altLang="en-US" sz="1600" spc="-20" dirty="0">
                <a:latin typeface="+mn-lt"/>
                <a:ea typeface="맑은 고딕"/>
              </a:rPr>
              <a:t>저작권법이나 부정경쟁방지법으로 보호하지 못하는 영역의 행위</a:t>
            </a:r>
            <a:endParaRPr lang="en-US" altLang="ko-KR" sz="1600" spc="-20" dirty="0">
              <a:latin typeface="+mn-lt"/>
              <a:ea typeface="맑은 고딕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DDF8380-0145-35CA-E855-0BF1494CD83C}"/>
              </a:ext>
            </a:extLst>
          </p:cNvPr>
          <p:cNvSpPr/>
          <p:nvPr/>
        </p:nvSpPr>
        <p:spPr>
          <a:xfrm>
            <a:off x="8337376" y="6453336"/>
            <a:ext cx="1224136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1878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부정경쟁방지법상 영업비밀 보호</a:t>
            </a:r>
            <a:endParaRPr lang="en-US" altLang="ko-KR" b="1" dirty="0"/>
          </a:p>
        </p:txBody>
      </p:sp>
      <p:sp>
        <p:nvSpPr>
          <p:cNvPr id="10" name="직사각형 9"/>
          <p:cNvSpPr/>
          <p:nvPr/>
        </p:nvSpPr>
        <p:spPr>
          <a:xfrm>
            <a:off x="488504" y="1556792"/>
            <a:ext cx="8853544" cy="379058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 latinLnBrk="0">
              <a:lnSpc>
                <a:spcPct val="122000"/>
              </a:lnSpc>
              <a:spcAft>
                <a:spcPts val="1800"/>
              </a:spcAft>
              <a:buClr>
                <a:srgbClr val="F1590E"/>
              </a:buClr>
              <a:buFont typeface="Wingdings" panose="05000000000000000000" pitchFamily="2" charset="2"/>
              <a:buChar char="v"/>
            </a:pPr>
            <a:r>
              <a:rPr lang="ko-KR" altLang="en-US" sz="1900" spc="-20" dirty="0">
                <a:latin typeface="+mn-lt"/>
                <a:ea typeface="맑은 고딕"/>
              </a:rPr>
              <a:t>영업비밀 요건</a:t>
            </a:r>
            <a:r>
              <a:rPr lang="en-US" altLang="ko-KR" sz="1900" spc="-20" dirty="0">
                <a:latin typeface="+mn-lt"/>
                <a:ea typeface="맑은 고딕"/>
              </a:rPr>
              <a:t> (</a:t>
            </a:r>
            <a:r>
              <a:rPr lang="ko-KR" altLang="en-US" sz="1900" spc="-20" dirty="0" err="1">
                <a:latin typeface="+mn-lt"/>
                <a:ea typeface="맑은 고딕"/>
              </a:rPr>
              <a:t>비밀관리성</a:t>
            </a:r>
            <a:r>
              <a:rPr lang="ko-KR" altLang="en-US" sz="1900" spc="-20" dirty="0">
                <a:latin typeface="+mn-lt"/>
                <a:ea typeface="맑은 고딕"/>
              </a:rPr>
              <a:t> </a:t>
            </a:r>
            <a:r>
              <a:rPr lang="en-US" altLang="ko-KR" sz="1900" spc="-20" dirty="0">
                <a:latin typeface="+mn-lt"/>
                <a:ea typeface="맑은 고딕"/>
              </a:rPr>
              <a:t>/ </a:t>
            </a:r>
            <a:r>
              <a:rPr lang="ko-KR" altLang="en-US" sz="1900" spc="-20" dirty="0" err="1">
                <a:latin typeface="+mn-lt"/>
                <a:ea typeface="맑은 고딕"/>
              </a:rPr>
              <a:t>비공지성</a:t>
            </a:r>
            <a:r>
              <a:rPr lang="ko-KR" altLang="en-US" sz="1900" spc="-20" dirty="0">
                <a:latin typeface="+mn-lt"/>
                <a:ea typeface="맑은 고딕"/>
              </a:rPr>
              <a:t> </a:t>
            </a:r>
            <a:r>
              <a:rPr lang="en-US" altLang="ko-KR" sz="1900" spc="-20" dirty="0">
                <a:latin typeface="+mn-lt"/>
                <a:ea typeface="맑은 고딕"/>
              </a:rPr>
              <a:t>/ </a:t>
            </a:r>
            <a:r>
              <a:rPr lang="ko-KR" altLang="en-US" sz="1900" spc="-20" dirty="0">
                <a:latin typeface="+mn-lt"/>
                <a:ea typeface="맑은 고딕"/>
              </a:rPr>
              <a:t>유용성 또는 경제성</a:t>
            </a:r>
            <a:r>
              <a:rPr lang="en-US" altLang="ko-KR" sz="1900" spc="-20" dirty="0">
                <a:latin typeface="+mn-lt"/>
                <a:ea typeface="맑은 고딕"/>
              </a:rPr>
              <a:t>) </a:t>
            </a:r>
            <a:r>
              <a:rPr lang="ko-KR" altLang="en-US" sz="1900" spc="-20" dirty="0">
                <a:latin typeface="+mn-lt"/>
                <a:ea typeface="맑은 고딕"/>
              </a:rPr>
              <a:t>갖춘다면 보호 가능</a:t>
            </a:r>
            <a:endParaRPr lang="en-US" altLang="ko-KR" sz="1900" spc="-20" dirty="0">
              <a:latin typeface="+mn-lt"/>
              <a:ea typeface="맑은 고딕"/>
            </a:endParaRPr>
          </a:p>
          <a:p>
            <a:pPr marL="342900" indent="-342900" latinLnBrk="0">
              <a:lnSpc>
                <a:spcPct val="122000"/>
              </a:lnSpc>
              <a:spcAft>
                <a:spcPts val="600"/>
              </a:spcAft>
              <a:buClr>
                <a:srgbClr val="F1590E"/>
              </a:buClr>
              <a:buFont typeface="Wingdings" panose="05000000000000000000" pitchFamily="2" charset="2"/>
              <a:buChar char="v"/>
            </a:pPr>
            <a:r>
              <a:rPr lang="ko-KR" altLang="en-US" sz="1900" spc="-20" dirty="0">
                <a:latin typeface="+mn-lt"/>
                <a:ea typeface="맑은 고딕"/>
              </a:rPr>
              <a:t>유용성 또는 경제성</a:t>
            </a:r>
            <a:r>
              <a:rPr lang="en-US" altLang="ko-KR" sz="1900" spc="-20" dirty="0">
                <a:latin typeface="+mn-lt"/>
                <a:ea typeface="맑은 고딕"/>
              </a:rPr>
              <a:t>?</a:t>
            </a:r>
          </a:p>
          <a:p>
            <a:pPr marL="593462" lvl="1" indent="-285750" latinLnBrk="0">
              <a:lnSpc>
                <a:spcPct val="122000"/>
              </a:lnSpc>
              <a:spcAft>
                <a:spcPts val="18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altLang="ko-KR" sz="1600" spc="-20" dirty="0">
                <a:latin typeface="+mn-lt"/>
                <a:ea typeface="맑은 고딕"/>
              </a:rPr>
              <a:t>(</a:t>
            </a:r>
            <a:r>
              <a:rPr lang="ko-KR" altLang="en-US" sz="1600" spc="-20" dirty="0">
                <a:latin typeface="+mn-lt"/>
                <a:ea typeface="맑은 고딕"/>
              </a:rPr>
              <a:t>분석되기 전의</a:t>
            </a:r>
            <a:r>
              <a:rPr lang="en-US" altLang="ko-KR" sz="1600" spc="-20" dirty="0">
                <a:latin typeface="+mn-lt"/>
                <a:ea typeface="맑은 고딕"/>
              </a:rPr>
              <a:t>) </a:t>
            </a:r>
            <a:r>
              <a:rPr lang="ko-KR" altLang="en-US" sz="1600" spc="-20" dirty="0">
                <a:latin typeface="+mn-lt"/>
                <a:ea typeface="맑은 고딕"/>
              </a:rPr>
              <a:t>단순한 기존 자료 축적에는 유용성이 인정되지 않을 수 있음</a:t>
            </a:r>
            <a:endParaRPr lang="en-US" altLang="ko-KR" sz="1600" spc="-20" dirty="0">
              <a:latin typeface="+mn-lt"/>
              <a:ea typeface="맑은 고딕"/>
            </a:endParaRPr>
          </a:p>
          <a:p>
            <a:pPr marL="342900" indent="-342900" latinLnBrk="0">
              <a:lnSpc>
                <a:spcPct val="122000"/>
              </a:lnSpc>
              <a:spcAft>
                <a:spcPts val="600"/>
              </a:spcAft>
              <a:buClr>
                <a:srgbClr val="F1590E"/>
              </a:buClr>
              <a:buFont typeface="Wingdings" panose="05000000000000000000" pitchFamily="2" charset="2"/>
              <a:buChar char="v"/>
            </a:pPr>
            <a:r>
              <a:rPr lang="ko-KR" altLang="en-US" sz="1900" spc="-20" dirty="0" err="1">
                <a:latin typeface="+mn-lt"/>
                <a:ea typeface="맑은 고딕"/>
              </a:rPr>
              <a:t>비밀관리성</a:t>
            </a:r>
            <a:r>
              <a:rPr lang="en-US" altLang="ko-KR" sz="1900" spc="-20" dirty="0">
                <a:latin typeface="+mn-lt"/>
                <a:ea typeface="맑은 고딕"/>
              </a:rPr>
              <a:t>?</a:t>
            </a:r>
          </a:p>
          <a:p>
            <a:pPr marL="593462" lvl="1" indent="-285750" latinLnBrk="0">
              <a:lnSpc>
                <a:spcPct val="122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ko-KR" altLang="en-US" sz="1600" spc="-20" dirty="0">
                <a:latin typeface="+mn-lt"/>
                <a:ea typeface="맑은 고딕"/>
              </a:rPr>
              <a:t>데이터의 양이 방대하기 때문에 데이터가 분산되고 물리적으로 다른 시스템에 보관될 가능성이 높음</a:t>
            </a:r>
            <a:endParaRPr lang="en-US" altLang="ko-KR" sz="1600" spc="-20" dirty="0">
              <a:latin typeface="+mn-lt"/>
              <a:ea typeface="맑은 고딕"/>
            </a:endParaRPr>
          </a:p>
          <a:p>
            <a:pPr marL="593462" lvl="1" indent="-285750" latinLnBrk="0">
              <a:lnSpc>
                <a:spcPct val="122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ko-KR" altLang="en-US" sz="1600" spc="-20" dirty="0">
                <a:latin typeface="+mn-lt"/>
                <a:ea typeface="맑은 고딕"/>
              </a:rPr>
              <a:t>권한 체계 및 관리가 복잡해 지고 시스템과 관리자가 많아질수록 보안에는 어려움이 따를 수밖에 없음</a:t>
            </a:r>
            <a:endParaRPr lang="en-US" altLang="ko-KR" sz="1600" spc="-20" dirty="0">
              <a:latin typeface="+mn-lt"/>
              <a:ea typeface="맑은 고딕"/>
            </a:endParaRPr>
          </a:p>
          <a:p>
            <a:pPr marL="268288" indent="-268288" latinLnBrk="0">
              <a:lnSpc>
                <a:spcPct val="122000"/>
              </a:lnSpc>
              <a:spcAft>
                <a:spcPts val="600"/>
              </a:spcAft>
              <a:buClr>
                <a:srgbClr val="F1590E"/>
              </a:buClr>
              <a:buFont typeface="Arial" panose="020B0604020202020204" pitchFamily="34" charset="0"/>
              <a:buChar char="•"/>
            </a:pPr>
            <a:endParaRPr lang="en-US" altLang="ko-KR" sz="1900" spc="-20" dirty="0">
              <a:latin typeface="+mn-lt"/>
              <a:ea typeface="맑은 고딕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9772293-2303-E904-5123-B438E7C4B124}"/>
              </a:ext>
            </a:extLst>
          </p:cNvPr>
          <p:cNvSpPr/>
          <p:nvPr/>
        </p:nvSpPr>
        <p:spPr>
          <a:xfrm>
            <a:off x="8337376" y="6453336"/>
            <a:ext cx="1224136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77776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82C1A"/>
                </a:solidFill>
                <a:effectLst/>
                <a:uLnTx/>
                <a:uFillTx/>
                <a:latin typeface="Calibri"/>
                <a:ea typeface="맑은 고딕"/>
                <a:cs typeface="+mj-cs"/>
              </a:rPr>
              <a:t>부정경쟁방지법에 의한 데이터 보호</a:t>
            </a:r>
            <a:endParaRPr lang="en-US" altLang="ko-KR" b="1" dirty="0"/>
          </a:p>
        </p:txBody>
      </p:sp>
      <p:sp>
        <p:nvSpPr>
          <p:cNvPr id="10" name="직사각형 9"/>
          <p:cNvSpPr/>
          <p:nvPr/>
        </p:nvSpPr>
        <p:spPr>
          <a:xfrm>
            <a:off x="488504" y="1556792"/>
            <a:ext cx="8853544" cy="435587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 latinLnBrk="0">
              <a:lnSpc>
                <a:spcPct val="135000"/>
              </a:lnSpc>
              <a:spcAft>
                <a:spcPts val="200"/>
              </a:spcAft>
              <a:buClr>
                <a:srgbClr val="F1590E"/>
              </a:buClr>
              <a:buFont typeface="Wingdings" panose="05000000000000000000" pitchFamily="2" charset="2"/>
              <a:buChar char="v"/>
            </a:pPr>
            <a:r>
              <a:rPr lang="ko-KR" altLang="en-US" sz="2000" spc="-20" dirty="0">
                <a:latin typeface="+mn-lt"/>
                <a:ea typeface="맑은 고딕"/>
              </a:rPr>
              <a:t>제</a:t>
            </a:r>
            <a:r>
              <a:rPr lang="en-US" altLang="ko-KR" sz="2000" spc="-20" dirty="0">
                <a:latin typeface="+mn-lt"/>
                <a:ea typeface="맑은 고딕"/>
              </a:rPr>
              <a:t>2</a:t>
            </a:r>
            <a:r>
              <a:rPr lang="ko-KR" altLang="en-US" sz="2000" spc="-20" dirty="0">
                <a:latin typeface="+mn-lt"/>
                <a:ea typeface="맑은 고딕"/>
              </a:rPr>
              <a:t>조 제</a:t>
            </a:r>
            <a:r>
              <a:rPr lang="en-US" altLang="ko-KR" sz="2000" spc="-20" dirty="0">
                <a:latin typeface="+mn-lt"/>
                <a:ea typeface="맑은 고딕"/>
              </a:rPr>
              <a:t>1</a:t>
            </a:r>
            <a:r>
              <a:rPr lang="ko-KR" altLang="en-US" sz="2000" spc="-20" dirty="0">
                <a:latin typeface="+mn-lt"/>
                <a:ea typeface="맑은 고딕"/>
              </a:rPr>
              <a:t>호 </a:t>
            </a:r>
            <a:r>
              <a:rPr lang="ko-KR" altLang="en-US" sz="2000" spc="-20" dirty="0" err="1">
                <a:latin typeface="+mn-lt"/>
                <a:ea typeface="맑은 고딕"/>
              </a:rPr>
              <a:t>파목</a:t>
            </a:r>
            <a:endParaRPr lang="en-US" altLang="ko-KR" sz="2000" spc="-20" dirty="0">
              <a:latin typeface="+mn-lt"/>
              <a:ea typeface="맑은 고딕"/>
            </a:endParaRPr>
          </a:p>
          <a:p>
            <a:pPr marL="593462" lvl="1" indent="-285750" latinLnBrk="0">
              <a:lnSpc>
                <a:spcPct val="135000"/>
              </a:lnSpc>
              <a:spcAft>
                <a:spcPts val="2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ko-KR" altLang="en-US" sz="1700" spc="-20" dirty="0">
                <a:solidFill>
                  <a:schemeClr val="tx2"/>
                </a:solidFill>
                <a:latin typeface="+mn-lt"/>
                <a:ea typeface="맑은 고딕"/>
              </a:rPr>
              <a:t>타인의 상당한 투자나 노력으로 만들어진 성과 등을 </a:t>
            </a:r>
            <a:endParaRPr lang="en-US" altLang="ko-KR" sz="1700" spc="-20" dirty="0">
              <a:solidFill>
                <a:schemeClr val="tx2"/>
              </a:solidFill>
              <a:latin typeface="+mn-lt"/>
              <a:ea typeface="맑은 고딕"/>
            </a:endParaRPr>
          </a:p>
          <a:p>
            <a:pPr marL="593462" lvl="1" indent="-285750" latinLnBrk="0">
              <a:lnSpc>
                <a:spcPct val="135000"/>
              </a:lnSpc>
              <a:spcAft>
                <a:spcPts val="2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ko-KR" altLang="en-US" sz="1700" spc="-20" dirty="0">
                <a:solidFill>
                  <a:schemeClr val="tx2"/>
                </a:solidFill>
                <a:latin typeface="+mn-lt"/>
                <a:ea typeface="맑은 고딕"/>
              </a:rPr>
              <a:t>공정한 상거래 관행이나 경쟁질서에 반하는 방법으로 </a:t>
            </a:r>
            <a:endParaRPr lang="en-US" altLang="ko-KR" sz="1700" spc="-20" dirty="0">
              <a:solidFill>
                <a:schemeClr val="tx2"/>
              </a:solidFill>
              <a:latin typeface="+mn-lt"/>
              <a:ea typeface="맑은 고딕"/>
            </a:endParaRPr>
          </a:p>
          <a:p>
            <a:pPr marL="593462" lvl="1" indent="-285750" latinLnBrk="0">
              <a:lnSpc>
                <a:spcPct val="135000"/>
              </a:lnSpc>
              <a:spcAft>
                <a:spcPts val="2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ko-KR" altLang="en-US" sz="1700" spc="-20" dirty="0">
                <a:solidFill>
                  <a:schemeClr val="tx2"/>
                </a:solidFill>
                <a:latin typeface="+mn-lt"/>
                <a:ea typeface="맑은 고딕"/>
              </a:rPr>
              <a:t>자신의 영업을 위하여 무단으로 사용</a:t>
            </a:r>
            <a:r>
              <a:rPr lang="ko-KR" altLang="en-US" sz="1700" spc="-20" dirty="0">
                <a:latin typeface="+mn-lt"/>
                <a:ea typeface="맑은 고딕"/>
              </a:rPr>
              <a:t>함으로써 </a:t>
            </a:r>
            <a:endParaRPr lang="en-US" altLang="ko-KR" sz="1700" spc="-20" dirty="0">
              <a:latin typeface="+mn-lt"/>
              <a:ea typeface="맑은 고딕"/>
            </a:endParaRPr>
          </a:p>
          <a:p>
            <a:pPr marL="593462" lvl="1" indent="-285750" latinLnBrk="0">
              <a:lnSpc>
                <a:spcPct val="135000"/>
              </a:lnSpc>
              <a:spcAft>
                <a:spcPts val="2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ko-KR" altLang="en-US" sz="1700" spc="-20" dirty="0">
                <a:latin typeface="+mn-lt"/>
                <a:ea typeface="맑은 고딕"/>
              </a:rPr>
              <a:t>타인의 경제적 이익을 침해하는 행위</a:t>
            </a:r>
            <a:endParaRPr lang="en-US" altLang="ko-KR" sz="1700" spc="-20" dirty="0">
              <a:latin typeface="+mn-lt"/>
              <a:ea typeface="맑은 고딕"/>
            </a:endParaRPr>
          </a:p>
          <a:p>
            <a:pPr marL="725488" lvl="1" indent="-268288" latinLnBrk="0">
              <a:lnSpc>
                <a:spcPct val="135000"/>
              </a:lnSpc>
              <a:spcAft>
                <a:spcPts val="200"/>
              </a:spcAft>
              <a:buClr>
                <a:srgbClr val="F1590E"/>
              </a:buClr>
              <a:buFont typeface="Arial" panose="020B0604020202020204" pitchFamily="34" charset="0"/>
              <a:buChar char="•"/>
            </a:pPr>
            <a:endParaRPr lang="en-US" altLang="ko-KR" sz="1900" spc="-20" dirty="0">
              <a:latin typeface="+mn-lt"/>
              <a:ea typeface="맑은 고딕"/>
            </a:endParaRPr>
          </a:p>
          <a:p>
            <a:pPr marL="342900" indent="-342900" latinLnBrk="0">
              <a:lnSpc>
                <a:spcPct val="135000"/>
              </a:lnSpc>
              <a:spcAft>
                <a:spcPts val="200"/>
              </a:spcAft>
              <a:buClr>
                <a:srgbClr val="F1590E"/>
              </a:buClr>
              <a:buFont typeface="Wingdings" panose="05000000000000000000" pitchFamily="2" charset="2"/>
              <a:buChar char="v"/>
            </a:pPr>
            <a:r>
              <a:rPr lang="en-US" altLang="ko-KR" sz="2000" spc="-20" dirty="0">
                <a:latin typeface="+mn-lt"/>
                <a:ea typeface="맑은 고딕"/>
              </a:rPr>
              <a:t>“</a:t>
            </a:r>
            <a:r>
              <a:rPr lang="ko-KR" altLang="en-US" sz="2000" spc="-20" dirty="0">
                <a:latin typeface="+mn-lt"/>
                <a:ea typeface="맑은 고딕"/>
              </a:rPr>
              <a:t>보충적 일반조항</a:t>
            </a:r>
            <a:r>
              <a:rPr lang="en-US" altLang="ko-KR" sz="2000" spc="-20" dirty="0">
                <a:latin typeface="+mn-lt"/>
                <a:ea typeface="맑은 고딕"/>
              </a:rPr>
              <a:t>”</a:t>
            </a:r>
            <a:r>
              <a:rPr lang="ko-KR" altLang="en-US" sz="2000" spc="-20" dirty="0">
                <a:latin typeface="+mn-lt"/>
                <a:ea typeface="맑은 고딕"/>
              </a:rPr>
              <a:t>이라는 태생적 한계</a:t>
            </a:r>
            <a:endParaRPr lang="en-US" altLang="ko-KR" sz="2000" spc="-20" dirty="0">
              <a:latin typeface="+mn-lt"/>
              <a:ea typeface="맑은 고딕"/>
            </a:endParaRPr>
          </a:p>
          <a:p>
            <a:pPr marL="593462" lvl="1" indent="-285750" latinLnBrk="0">
              <a:lnSpc>
                <a:spcPct val="135000"/>
              </a:lnSpc>
              <a:spcAft>
                <a:spcPts val="2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ko-KR" altLang="en-US" sz="1700" spc="-20" dirty="0" err="1">
                <a:latin typeface="+mn-lt"/>
                <a:ea typeface="맑은 고딕"/>
              </a:rPr>
              <a:t>차목은</a:t>
            </a:r>
            <a:r>
              <a:rPr lang="ko-KR" altLang="en-US" sz="1700" spc="-20" dirty="0">
                <a:latin typeface="+mn-lt"/>
                <a:ea typeface="맑은 고딕"/>
              </a:rPr>
              <a:t> 기존 지식재산권법에 대한 보충적 지위에 있으므로</a:t>
            </a:r>
            <a:r>
              <a:rPr lang="en-US" altLang="ko-KR" sz="1700" spc="-20" dirty="0">
                <a:latin typeface="+mn-lt"/>
                <a:ea typeface="맑은 고딕"/>
              </a:rPr>
              <a:t>, </a:t>
            </a:r>
            <a:r>
              <a:rPr lang="ko-KR" altLang="en-US" sz="1700" spc="-20" dirty="0">
                <a:solidFill>
                  <a:schemeClr val="tx2"/>
                </a:solidFill>
                <a:latin typeface="+mn-lt"/>
                <a:ea typeface="맑은 고딕"/>
              </a:rPr>
              <a:t>기존 지식재산권법으로 보호되지 않는 성과라면 ‘특별한 사정’이 있는 경우에만 </a:t>
            </a:r>
            <a:r>
              <a:rPr lang="ko-KR" altLang="en-US" sz="1700" spc="-20" dirty="0">
                <a:latin typeface="+mn-lt"/>
                <a:ea typeface="맑은 고딕"/>
              </a:rPr>
              <a:t>보호됨 </a:t>
            </a:r>
            <a:r>
              <a:rPr lang="en-US" altLang="ko-KR" sz="1700" spc="-20" dirty="0">
                <a:latin typeface="+mn-lt"/>
                <a:ea typeface="맑은 고딕"/>
              </a:rPr>
              <a:t>(</a:t>
            </a:r>
            <a:r>
              <a:rPr lang="ko-KR" altLang="en-US" sz="1700" spc="-20" dirty="0">
                <a:latin typeface="+mn-lt"/>
                <a:ea typeface="맑은 고딕"/>
              </a:rPr>
              <a:t>서울고등법원 </a:t>
            </a:r>
            <a:r>
              <a:rPr lang="en-US" altLang="ko-KR" sz="1700" spc="-20" dirty="0">
                <a:latin typeface="+mn-lt"/>
                <a:ea typeface="맑은 고딕"/>
              </a:rPr>
              <a:t>2017. 1. 12. </a:t>
            </a:r>
            <a:r>
              <a:rPr lang="ko-KR" altLang="en-US" sz="1700" spc="-20" dirty="0">
                <a:latin typeface="+mn-lt"/>
                <a:ea typeface="맑은 고딕"/>
              </a:rPr>
              <a:t>선고 </a:t>
            </a:r>
            <a:r>
              <a:rPr lang="en-US" altLang="ko-KR" sz="1700" spc="-20" dirty="0">
                <a:latin typeface="+mn-lt"/>
                <a:ea typeface="맑은 고딕"/>
              </a:rPr>
              <a:t>2015</a:t>
            </a:r>
            <a:r>
              <a:rPr lang="ko-KR" altLang="en-US" sz="1700" spc="-20" dirty="0">
                <a:latin typeface="+mn-lt"/>
                <a:ea typeface="맑은 고딕"/>
              </a:rPr>
              <a:t>나</a:t>
            </a:r>
            <a:r>
              <a:rPr lang="en-US" altLang="ko-KR" sz="1700" spc="-20" dirty="0">
                <a:latin typeface="+mn-lt"/>
                <a:ea typeface="맑은 고딕"/>
              </a:rPr>
              <a:t>2063761 </a:t>
            </a:r>
            <a:r>
              <a:rPr lang="ko-KR" altLang="en-US" sz="1700" spc="-20" dirty="0">
                <a:latin typeface="+mn-lt"/>
                <a:ea typeface="맑은 고딕"/>
              </a:rPr>
              <a:t>판결 </a:t>
            </a:r>
            <a:r>
              <a:rPr lang="en-US" altLang="ko-KR" sz="1700" spc="-20" dirty="0">
                <a:latin typeface="+mn-lt"/>
                <a:ea typeface="맑은 고딕"/>
              </a:rPr>
              <a:t>)</a:t>
            </a:r>
          </a:p>
          <a:p>
            <a:pPr marL="725488" lvl="1" indent="-268288" latinLnBrk="0">
              <a:lnSpc>
                <a:spcPct val="135000"/>
              </a:lnSpc>
              <a:spcAft>
                <a:spcPts val="200"/>
              </a:spcAft>
              <a:buClr>
                <a:srgbClr val="F1590E"/>
              </a:buClr>
              <a:buFont typeface="Arial" panose="020B0604020202020204" pitchFamily="34" charset="0"/>
              <a:buChar char="•"/>
            </a:pPr>
            <a:endParaRPr lang="en-US" altLang="ko-KR" sz="1900" spc="-20" dirty="0">
              <a:latin typeface="+mn-lt"/>
              <a:ea typeface="맑은 고딕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0975831-8F66-F0D2-1144-8B553E798A4F}"/>
              </a:ext>
            </a:extLst>
          </p:cNvPr>
          <p:cNvSpPr/>
          <p:nvPr/>
        </p:nvSpPr>
        <p:spPr>
          <a:xfrm>
            <a:off x="8337376" y="6453336"/>
            <a:ext cx="1224136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4304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82C1A"/>
                </a:solidFill>
                <a:effectLst/>
                <a:uLnTx/>
                <a:uFillTx/>
                <a:latin typeface="Calibri"/>
                <a:ea typeface="맑은 고딕"/>
                <a:cs typeface="+mj-cs"/>
              </a:rPr>
              <a:t>부정경쟁방지법에 의한 데이터 보호</a:t>
            </a:r>
            <a:endParaRPr lang="en-US" altLang="ko-KR" b="1" dirty="0"/>
          </a:p>
        </p:txBody>
      </p:sp>
      <p:sp>
        <p:nvSpPr>
          <p:cNvPr id="10" name="직사각형 9"/>
          <p:cNvSpPr/>
          <p:nvPr/>
        </p:nvSpPr>
        <p:spPr>
          <a:xfrm>
            <a:off x="416495" y="1268760"/>
            <a:ext cx="9001001" cy="487460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 latinLnBrk="0">
              <a:lnSpc>
                <a:spcPct val="130000"/>
              </a:lnSpc>
              <a:spcAft>
                <a:spcPts val="600"/>
              </a:spcAft>
              <a:buClr>
                <a:srgbClr val="F1590E"/>
              </a:buClr>
              <a:buFont typeface="Wingdings" panose="05000000000000000000" pitchFamily="2" charset="2"/>
              <a:buChar char="v"/>
            </a:pPr>
            <a:r>
              <a:rPr lang="ko-KR" altLang="en-US" sz="2000" spc="-20" dirty="0" err="1">
                <a:latin typeface="+mn-lt"/>
                <a:ea typeface="맑은 고딕"/>
              </a:rPr>
              <a:t>파목이</a:t>
            </a:r>
            <a:r>
              <a:rPr lang="ko-KR" altLang="en-US" sz="2000" spc="-20" dirty="0">
                <a:latin typeface="+mn-lt"/>
                <a:ea typeface="맑은 고딕"/>
              </a:rPr>
              <a:t> 적용될 수 있는 </a:t>
            </a:r>
            <a:r>
              <a:rPr lang="ko-KR" altLang="en-US" sz="2000" spc="-20" dirty="0">
                <a:solidFill>
                  <a:schemeClr val="tx2"/>
                </a:solidFill>
                <a:latin typeface="+mn-lt"/>
                <a:ea typeface="맑은 고딕"/>
              </a:rPr>
              <a:t>‘특별한 사정’</a:t>
            </a:r>
            <a:endParaRPr lang="en-US" altLang="ko-KR" sz="2000" spc="-20" dirty="0">
              <a:solidFill>
                <a:schemeClr val="tx2"/>
              </a:solidFill>
              <a:latin typeface="+mn-lt"/>
              <a:ea typeface="맑은 고딕"/>
            </a:endParaRPr>
          </a:p>
          <a:p>
            <a:pPr marL="593462" lvl="1" indent="-285750" latinLnBrk="0">
              <a:lnSpc>
                <a:spcPct val="13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ko-KR" altLang="en-US" sz="1600" spc="-20" dirty="0">
                <a:latin typeface="+mn-lt"/>
                <a:ea typeface="맑은 고딕"/>
              </a:rPr>
              <a:t>절취 등 부정한 수단에 의하여 타인의 성과나 아이디어의 취득</a:t>
            </a:r>
            <a:endParaRPr lang="en-US" altLang="ko-KR" sz="1600" spc="-20" dirty="0">
              <a:latin typeface="+mn-lt"/>
              <a:ea typeface="맑은 고딕"/>
            </a:endParaRPr>
          </a:p>
          <a:p>
            <a:pPr marL="593462" lvl="1" indent="-285750" latinLnBrk="0">
              <a:lnSpc>
                <a:spcPct val="13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ko-KR" altLang="en-US" sz="1600" spc="-20" dirty="0" err="1">
                <a:latin typeface="+mn-lt"/>
                <a:ea typeface="맑은 고딕"/>
              </a:rPr>
              <a:t>선행자와의</a:t>
            </a:r>
            <a:r>
              <a:rPr lang="ko-KR" altLang="en-US" sz="1600" spc="-20" dirty="0">
                <a:latin typeface="+mn-lt"/>
                <a:ea typeface="맑은 고딕"/>
              </a:rPr>
              <a:t> 계약상 의무나 </a:t>
            </a:r>
            <a:r>
              <a:rPr lang="ko-KR" altLang="en-US" sz="1600" spc="-20" dirty="0" err="1">
                <a:latin typeface="+mn-lt"/>
                <a:ea typeface="맑은 고딕"/>
              </a:rPr>
              <a:t>신의칙에</a:t>
            </a:r>
            <a:r>
              <a:rPr lang="ko-KR" altLang="en-US" sz="1600" spc="-20" dirty="0">
                <a:latin typeface="+mn-lt"/>
                <a:ea typeface="맑은 고딕"/>
              </a:rPr>
              <a:t> 현저히 반하는 양태의 모방</a:t>
            </a:r>
            <a:endParaRPr lang="en-US" altLang="ko-KR" sz="1600" spc="-20" dirty="0">
              <a:latin typeface="+mn-lt"/>
              <a:ea typeface="맑은 고딕"/>
            </a:endParaRPr>
          </a:p>
          <a:p>
            <a:pPr marL="593462" lvl="1" indent="-285750" latinLnBrk="0">
              <a:lnSpc>
                <a:spcPct val="13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ko-KR" altLang="en-US" sz="1600" spc="-20" dirty="0">
                <a:latin typeface="+mn-lt"/>
                <a:ea typeface="맑은 고딕"/>
              </a:rPr>
              <a:t>의도적으로 경쟁자의 영업을 방해하거나 경쟁지역에서 염가로 판매하거나 오로지 손해를 줄 목적으로 성과물 이용</a:t>
            </a:r>
            <a:endParaRPr lang="en-US" altLang="ko-KR" sz="1600" spc="-20" dirty="0">
              <a:latin typeface="+mn-lt"/>
              <a:ea typeface="맑은 고딕"/>
            </a:endParaRPr>
          </a:p>
          <a:p>
            <a:pPr marL="593462" lvl="1" indent="-285750" latinLnBrk="0">
              <a:lnSpc>
                <a:spcPct val="13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ko-KR" altLang="en-US" sz="1600" spc="-20" dirty="0">
                <a:latin typeface="+mn-lt"/>
                <a:ea typeface="맑은 고딕"/>
              </a:rPr>
              <a:t>타인의 성과를 토대로 하여 모방자 자신의 창작적 요소를 가미하는 경우가 아니라 타인의 성과를 대부분 그대로 가져오면서 모방자의 창작적 요소가 거의 가미되지 않은 직접적 모방 등</a:t>
            </a:r>
            <a:endParaRPr lang="en-US" altLang="ko-KR" sz="1600" spc="-20" dirty="0">
              <a:latin typeface="+mn-lt"/>
              <a:ea typeface="맑은 고딕"/>
            </a:endParaRPr>
          </a:p>
          <a:p>
            <a:pPr marL="593462" lvl="1" indent="-285750" latinLnBrk="0">
              <a:lnSpc>
                <a:spcPct val="13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n-US" altLang="ko-KR" sz="1600" spc="-20" dirty="0">
              <a:latin typeface="+mn-lt"/>
              <a:ea typeface="맑은 고딕"/>
            </a:endParaRPr>
          </a:p>
          <a:p>
            <a:pPr marL="136262" indent="-285750" latinLnBrk="0">
              <a:lnSpc>
                <a:spcPct val="13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ko-KR" altLang="en-US" sz="2000" spc="-20" dirty="0" err="1">
                <a:latin typeface="+mn-lt"/>
                <a:ea typeface="맑은 고딕"/>
              </a:rPr>
              <a:t>파목</a:t>
            </a:r>
            <a:r>
              <a:rPr lang="ko-KR" altLang="en-US" sz="2000" spc="-20" dirty="0">
                <a:latin typeface="+mn-lt"/>
                <a:ea typeface="맑은 고딕"/>
              </a:rPr>
              <a:t> 구성요건의 </a:t>
            </a:r>
            <a:r>
              <a:rPr lang="ko-KR" altLang="en-US" sz="2000" spc="-20" dirty="0" err="1">
                <a:latin typeface="+mn-lt"/>
                <a:ea typeface="맑은 고딕"/>
              </a:rPr>
              <a:t>재고찰</a:t>
            </a:r>
            <a:endParaRPr lang="en-US" altLang="ko-KR" sz="2000" spc="-20" dirty="0">
              <a:latin typeface="+mn-lt"/>
              <a:ea typeface="맑은 고딕"/>
            </a:endParaRPr>
          </a:p>
          <a:p>
            <a:pPr marL="650612" lvl="1" indent="-342900" latinLnBrk="0">
              <a:lnSpc>
                <a:spcPct val="13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ko-KR" altLang="en-US" sz="1600" spc="-20" dirty="0">
                <a:latin typeface="+mn-lt"/>
                <a:ea typeface="맑은 고딕"/>
              </a:rPr>
              <a:t>타인의 상당한 투자나 노력으로 만들어진 성과 등</a:t>
            </a:r>
            <a:endParaRPr lang="en-US" altLang="ko-KR" sz="1600" spc="-20" dirty="0">
              <a:latin typeface="+mn-lt"/>
              <a:ea typeface="맑은 고딕"/>
            </a:endParaRPr>
          </a:p>
          <a:p>
            <a:pPr marL="650612" lvl="1" indent="-342900" latinLnBrk="0">
              <a:lnSpc>
                <a:spcPct val="13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ko-KR" altLang="en-US" sz="1600" spc="-20" dirty="0">
                <a:solidFill>
                  <a:srgbClr val="F1590E"/>
                </a:solidFill>
                <a:latin typeface="+mn-lt"/>
                <a:ea typeface="맑은 고딕"/>
              </a:rPr>
              <a:t>공정한 상거래 관행</a:t>
            </a:r>
            <a:r>
              <a:rPr lang="ko-KR" altLang="en-US" sz="1600" spc="-20" dirty="0">
                <a:latin typeface="+mn-lt"/>
                <a:ea typeface="맑은 고딕"/>
              </a:rPr>
              <a:t>이나 </a:t>
            </a:r>
            <a:r>
              <a:rPr lang="ko-KR" altLang="en-US" sz="1600" spc="-20" dirty="0">
                <a:solidFill>
                  <a:srgbClr val="F1590E"/>
                </a:solidFill>
                <a:latin typeface="+mn-lt"/>
                <a:ea typeface="맑은 고딕"/>
              </a:rPr>
              <a:t>경쟁질서</a:t>
            </a:r>
            <a:r>
              <a:rPr lang="ko-KR" altLang="en-US" sz="1600" spc="-20" dirty="0">
                <a:latin typeface="+mn-lt"/>
                <a:ea typeface="맑은 고딕"/>
              </a:rPr>
              <a:t>에 반하는 방법 </a:t>
            </a:r>
            <a:endParaRPr lang="en-US" altLang="ko-KR" sz="1600" spc="-20" dirty="0">
              <a:latin typeface="+mn-lt"/>
              <a:ea typeface="맑은 고딕"/>
            </a:endParaRPr>
          </a:p>
          <a:p>
            <a:pPr marL="650612" lvl="1" indent="-342900" latinLnBrk="0">
              <a:lnSpc>
                <a:spcPct val="13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ko-KR" altLang="en-US" sz="1600" spc="-20" dirty="0">
                <a:latin typeface="+mn-lt"/>
                <a:ea typeface="맑은 고딕"/>
              </a:rPr>
              <a:t>타인의 경제적 이익 침해</a:t>
            </a:r>
            <a:endParaRPr lang="en-US" altLang="ko-KR" sz="1600" spc="-20" dirty="0">
              <a:latin typeface="+mn-lt"/>
              <a:ea typeface="맑은 고딕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48558DF-F793-9E61-DED6-D6A4FCDF5213}"/>
              </a:ext>
            </a:extLst>
          </p:cNvPr>
          <p:cNvSpPr/>
          <p:nvPr/>
        </p:nvSpPr>
        <p:spPr>
          <a:xfrm>
            <a:off x="8337376" y="6453336"/>
            <a:ext cx="1224136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7EC4957-438A-9577-277F-924F524C56FB}"/>
              </a:ext>
            </a:extLst>
          </p:cNvPr>
          <p:cNvSpPr/>
          <p:nvPr/>
        </p:nvSpPr>
        <p:spPr>
          <a:xfrm>
            <a:off x="920552" y="3933056"/>
            <a:ext cx="84249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4700" lvl="2" algn="r" latinLnBrk="0"/>
            <a:r>
              <a:rPr lang="en-US" altLang="ko-KR" sz="1100" b="0" dirty="0">
                <a:solidFill>
                  <a:srgbClr val="000000"/>
                </a:solidFill>
                <a:latin typeface="Calibri"/>
                <a:ea typeface="맑은 고딕"/>
                <a:cs typeface="Arial" panose="020B0604020202020204" pitchFamily="34" charset="0"/>
              </a:rPr>
              <a:t>* </a:t>
            </a:r>
            <a:r>
              <a:rPr lang="ko-KR" altLang="en-US" sz="1100" b="0" dirty="0">
                <a:solidFill>
                  <a:srgbClr val="000000"/>
                </a:solidFill>
                <a:latin typeface="Calibri"/>
                <a:ea typeface="맑은 고딕"/>
                <a:cs typeface="Arial" panose="020B0604020202020204" pitchFamily="34" charset="0"/>
              </a:rPr>
              <a:t>이일호</a:t>
            </a:r>
            <a:r>
              <a:rPr lang="en-US" altLang="ko-KR" sz="1100" b="0" dirty="0">
                <a:solidFill>
                  <a:srgbClr val="000000"/>
                </a:solidFill>
                <a:latin typeface="Calibri"/>
                <a:ea typeface="맑은 고딕"/>
                <a:cs typeface="Arial" panose="020B0604020202020204" pitchFamily="34" charset="0"/>
              </a:rPr>
              <a:t>, “</a:t>
            </a:r>
            <a:r>
              <a:rPr lang="ko-KR" altLang="en-US" sz="1100" b="0" dirty="0" err="1">
                <a:solidFill>
                  <a:srgbClr val="000000"/>
                </a:solidFill>
                <a:latin typeface="Calibri"/>
                <a:ea typeface="맑은 고딕"/>
                <a:cs typeface="Arial" panose="020B0604020202020204" pitchFamily="34" charset="0"/>
              </a:rPr>
              <a:t>빅데이터의</a:t>
            </a:r>
            <a:r>
              <a:rPr lang="ko-KR" altLang="en-US" sz="1100" b="0" dirty="0">
                <a:solidFill>
                  <a:srgbClr val="000000"/>
                </a:solidFill>
                <a:latin typeface="Calibri"/>
                <a:ea typeface="맑은 고딕"/>
                <a:cs typeface="Arial" panose="020B0604020202020204" pitchFamily="34" charset="0"/>
              </a:rPr>
              <a:t> 법적 보호 문제 </a:t>
            </a:r>
            <a:r>
              <a:rPr lang="en-US" altLang="ko-KR" sz="1100" b="0" dirty="0">
                <a:solidFill>
                  <a:srgbClr val="000000"/>
                </a:solidFill>
                <a:latin typeface="Calibri"/>
                <a:ea typeface="맑은 고딕"/>
                <a:cs typeface="Arial" panose="020B0604020202020204" pitchFamily="34" charset="0"/>
              </a:rPr>
              <a:t>– </a:t>
            </a:r>
            <a:r>
              <a:rPr lang="ko-KR" altLang="en-US" sz="1100" b="0" dirty="0">
                <a:solidFill>
                  <a:srgbClr val="000000"/>
                </a:solidFill>
                <a:latin typeface="Calibri"/>
                <a:ea typeface="맑은 고딕"/>
                <a:cs typeface="Arial" panose="020B0604020202020204" pitchFamily="34" charset="0"/>
              </a:rPr>
              <a:t>영업비밀보호법의 보호 가능성을 중심으로 </a:t>
            </a:r>
            <a:r>
              <a:rPr lang="en-US" altLang="ko-KR" sz="1100" b="0" dirty="0">
                <a:solidFill>
                  <a:srgbClr val="000000"/>
                </a:solidFill>
                <a:latin typeface="Calibri"/>
                <a:ea typeface="맑은 고딕"/>
                <a:cs typeface="Arial" panose="020B0604020202020204" pitchFamily="34" charset="0"/>
              </a:rPr>
              <a:t>–”, </a:t>
            </a:r>
            <a:r>
              <a:rPr lang="ko-KR" altLang="en-US" sz="1100" b="0" dirty="0">
                <a:solidFill>
                  <a:srgbClr val="000000"/>
                </a:solidFill>
                <a:latin typeface="Calibri"/>
                <a:ea typeface="맑은 고딕"/>
                <a:cs typeface="Arial" panose="020B0604020202020204" pitchFamily="34" charset="0"/>
              </a:rPr>
              <a:t>법조 제</a:t>
            </a:r>
            <a:r>
              <a:rPr lang="en-US" altLang="ko-KR" sz="1100" b="0" dirty="0">
                <a:solidFill>
                  <a:srgbClr val="000000"/>
                </a:solidFill>
                <a:latin typeface="Calibri"/>
                <a:ea typeface="맑은 고딕"/>
                <a:cs typeface="Arial" panose="020B0604020202020204" pitchFamily="34" charset="0"/>
              </a:rPr>
              <a:t>67</a:t>
            </a:r>
            <a:r>
              <a:rPr lang="ko-KR" altLang="en-US" sz="1100" b="0" dirty="0">
                <a:solidFill>
                  <a:srgbClr val="000000"/>
                </a:solidFill>
                <a:latin typeface="Calibri"/>
                <a:ea typeface="맑은 고딕"/>
                <a:cs typeface="Arial" panose="020B0604020202020204" pitchFamily="34" charset="0"/>
              </a:rPr>
              <a:t>권 제</a:t>
            </a:r>
            <a:r>
              <a:rPr lang="en-US" altLang="ko-KR" sz="1100" b="0" dirty="0">
                <a:solidFill>
                  <a:srgbClr val="000000"/>
                </a:solidFill>
                <a:latin typeface="Calibri"/>
                <a:ea typeface="맑은 고딕"/>
                <a:cs typeface="Arial" panose="020B0604020202020204" pitchFamily="34" charset="0"/>
              </a:rPr>
              <a:t>1</a:t>
            </a:r>
            <a:r>
              <a:rPr lang="ko-KR" altLang="en-US" sz="1100" b="0" dirty="0">
                <a:solidFill>
                  <a:srgbClr val="000000"/>
                </a:solidFill>
                <a:latin typeface="Calibri"/>
                <a:ea typeface="맑은 고딕"/>
                <a:cs typeface="Arial" panose="020B0604020202020204" pitchFamily="34" charset="0"/>
              </a:rPr>
              <a:t>호</a:t>
            </a:r>
            <a:r>
              <a:rPr lang="en-US" altLang="ko-KR" sz="1100" b="0" dirty="0">
                <a:solidFill>
                  <a:srgbClr val="000000"/>
                </a:solidFill>
                <a:latin typeface="Calibri"/>
                <a:ea typeface="맑은 고딕"/>
                <a:cs typeface="Arial" panose="020B0604020202020204" pitchFamily="34" charset="0"/>
              </a:rPr>
              <a:t>(2018. 2)</a:t>
            </a:r>
          </a:p>
        </p:txBody>
      </p:sp>
    </p:spTree>
    <p:extLst>
      <p:ext uri="{BB962C8B-B14F-4D97-AF65-F5344CB8AC3E}">
        <p14:creationId xmlns:p14="http://schemas.microsoft.com/office/powerpoint/2010/main" val="98684117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82C1A"/>
                </a:solidFill>
                <a:effectLst/>
                <a:uLnTx/>
                <a:uFillTx/>
                <a:latin typeface="Calibri"/>
                <a:ea typeface="맑은 고딕"/>
                <a:cs typeface="+mj-cs"/>
              </a:rPr>
              <a:t>부정경쟁방지법에 의한 데이터 보호</a:t>
            </a:r>
            <a:endParaRPr lang="en-US" altLang="ko-KR" b="1" dirty="0"/>
          </a:p>
        </p:txBody>
      </p:sp>
      <p:sp>
        <p:nvSpPr>
          <p:cNvPr id="9" name="직사각형 8"/>
          <p:cNvSpPr/>
          <p:nvPr/>
        </p:nvSpPr>
        <p:spPr>
          <a:xfrm>
            <a:off x="344488" y="1268760"/>
            <a:ext cx="9217025" cy="591443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marR="0" lvl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3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부정경쟁방지 및 영업비밀보호에 관한 법률</a:t>
            </a:r>
            <a:endParaRPr kumimoji="1" lang="en-US" altLang="ko-KR" sz="2300" b="1" i="0" u="none" strike="noStrike" kern="1200" cap="none" spc="-5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37882" y="1989222"/>
            <a:ext cx="8853544" cy="443403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68288" marR="0" lvl="0" indent="-268288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ts val="200"/>
              </a:spcAft>
              <a:buClr>
                <a:srgbClr val="F1590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ko-KR" altLang="en-US" sz="2000" b="1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제</a:t>
            </a:r>
            <a:r>
              <a:rPr kumimoji="1" lang="en-US" altLang="ko-KR" sz="2000" b="1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2</a:t>
            </a:r>
            <a:r>
              <a:rPr kumimoji="1" lang="ko-KR" altLang="en-US" sz="2000" b="1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조 제</a:t>
            </a:r>
            <a:r>
              <a:rPr kumimoji="1" lang="en-US" altLang="ko-KR" sz="2000" b="1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1</a:t>
            </a:r>
            <a:r>
              <a:rPr kumimoji="1" lang="ko-KR" altLang="en-US" sz="2000" b="1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호 </a:t>
            </a:r>
            <a:r>
              <a:rPr lang="ko-KR" altLang="en-US" sz="2000" spc="-20" dirty="0">
                <a:solidFill>
                  <a:srgbClr val="000000"/>
                </a:solidFill>
                <a:latin typeface="Calibri"/>
                <a:ea typeface="맑은 고딕"/>
              </a:rPr>
              <a:t>카</a:t>
            </a:r>
            <a:r>
              <a:rPr kumimoji="1" lang="ko-KR" altLang="en-US" sz="2000" b="1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목</a:t>
            </a:r>
            <a:endParaRPr kumimoji="1" lang="en-US" altLang="ko-KR" sz="2000" b="1" i="0" u="none" strike="noStrike" kern="1200" cap="none" spc="-2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  <a:p>
            <a:pPr marL="576000" marR="0" lvl="1" indent="-268288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ts val="200"/>
              </a:spcAft>
              <a:buClr>
                <a:srgbClr val="9B9B9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1600" spc="-20" dirty="0">
                <a:solidFill>
                  <a:srgbClr val="000000"/>
                </a:solidFill>
                <a:latin typeface="Calibri"/>
                <a:ea typeface="맑은 고딕"/>
              </a:rPr>
              <a:t>데이터</a:t>
            </a:r>
            <a:r>
              <a:rPr lang="en-US" altLang="ko-KR" sz="1600" spc="-20" dirty="0">
                <a:solidFill>
                  <a:srgbClr val="000000"/>
                </a:solidFill>
                <a:latin typeface="Calibri"/>
                <a:ea typeface="맑은 고딕"/>
              </a:rPr>
              <a:t>(</a:t>
            </a:r>
            <a:r>
              <a:rPr lang="ko-KR" altLang="en-US" sz="1600" spc="-20" dirty="0">
                <a:solidFill>
                  <a:srgbClr val="000000"/>
                </a:solidFill>
                <a:latin typeface="Calibri"/>
                <a:ea typeface="맑은 고딕"/>
              </a:rPr>
              <a:t>「데이터 산업진흥 및 이용촉진에 관한 기본법」 제</a:t>
            </a:r>
            <a:r>
              <a:rPr lang="en-US" altLang="ko-KR" sz="1600" spc="-20" dirty="0">
                <a:solidFill>
                  <a:srgbClr val="000000"/>
                </a:solidFill>
                <a:latin typeface="Calibri"/>
                <a:ea typeface="맑은 고딕"/>
              </a:rPr>
              <a:t>2</a:t>
            </a:r>
            <a:r>
              <a:rPr lang="ko-KR" altLang="en-US" sz="1600" spc="-20" dirty="0">
                <a:solidFill>
                  <a:srgbClr val="000000"/>
                </a:solidFill>
                <a:latin typeface="Calibri"/>
                <a:ea typeface="맑은 고딕"/>
              </a:rPr>
              <a:t>조 제</a:t>
            </a:r>
            <a:r>
              <a:rPr lang="en-US" altLang="ko-KR" sz="1600" spc="-20" dirty="0">
                <a:solidFill>
                  <a:srgbClr val="000000"/>
                </a:solidFill>
                <a:latin typeface="Calibri"/>
                <a:ea typeface="맑은 고딕"/>
              </a:rPr>
              <a:t>1</a:t>
            </a:r>
            <a:r>
              <a:rPr lang="ko-KR" altLang="en-US" sz="1600" spc="-20" dirty="0">
                <a:solidFill>
                  <a:srgbClr val="000000"/>
                </a:solidFill>
                <a:latin typeface="Calibri"/>
                <a:ea typeface="맑은 고딕"/>
              </a:rPr>
              <a:t>호에 따른 데이터 중 업</a:t>
            </a:r>
            <a:r>
              <a:rPr lang="en-US" altLang="ko-KR" sz="1600" spc="-20" dirty="0">
                <a:solidFill>
                  <a:srgbClr val="000000"/>
                </a:solidFill>
                <a:latin typeface="Calibri"/>
                <a:ea typeface="맑은 고딕"/>
              </a:rPr>
              <a:t>(</a:t>
            </a:r>
            <a:r>
              <a:rPr lang="ko-KR" altLang="en-US" sz="1600" spc="-20" dirty="0">
                <a:solidFill>
                  <a:srgbClr val="000000"/>
                </a:solidFill>
                <a:latin typeface="Calibri"/>
                <a:ea typeface="맑은 고딕"/>
              </a:rPr>
              <a:t>業</a:t>
            </a:r>
            <a:r>
              <a:rPr lang="en-US" altLang="ko-KR" sz="1600" spc="-20" dirty="0">
                <a:solidFill>
                  <a:srgbClr val="000000"/>
                </a:solidFill>
                <a:latin typeface="Calibri"/>
                <a:ea typeface="맑은 고딕"/>
              </a:rPr>
              <a:t>)</a:t>
            </a:r>
            <a:r>
              <a:rPr lang="ko-KR" altLang="en-US" sz="1600" spc="-20" dirty="0">
                <a:solidFill>
                  <a:srgbClr val="000000"/>
                </a:solidFill>
                <a:latin typeface="Calibri"/>
                <a:ea typeface="맑은 고딕"/>
              </a:rPr>
              <a:t>으로서 특정인 또는 특정 </a:t>
            </a:r>
            <a:r>
              <a:rPr lang="ko-KR" altLang="en-US" sz="1600" spc="-20" dirty="0" err="1">
                <a:solidFill>
                  <a:srgbClr val="000000"/>
                </a:solidFill>
                <a:latin typeface="Calibri"/>
                <a:ea typeface="맑은 고딕"/>
              </a:rPr>
              <a:t>다수에게</a:t>
            </a:r>
            <a:r>
              <a:rPr lang="ko-KR" altLang="en-US" sz="1600" spc="-20" dirty="0">
                <a:solidFill>
                  <a:srgbClr val="000000"/>
                </a:solidFill>
                <a:latin typeface="Calibri"/>
                <a:ea typeface="맑은 고딕"/>
              </a:rPr>
              <a:t> 제공되는 것으로 전자적 방법으로 상당량 </a:t>
            </a:r>
            <a:r>
              <a:rPr lang="ko-KR" altLang="en-US" sz="1600" spc="-20" dirty="0" err="1">
                <a:solidFill>
                  <a:srgbClr val="000000"/>
                </a:solidFill>
                <a:latin typeface="Calibri"/>
                <a:ea typeface="맑은 고딕"/>
              </a:rPr>
              <a:t>축적ㆍ관리되고</a:t>
            </a:r>
            <a:r>
              <a:rPr lang="ko-KR" altLang="en-US" sz="1600" spc="-20" dirty="0">
                <a:solidFill>
                  <a:srgbClr val="000000"/>
                </a:solidFill>
                <a:latin typeface="Calibri"/>
                <a:ea typeface="맑은 고딕"/>
              </a:rPr>
              <a:t> 있으며</a:t>
            </a:r>
            <a:r>
              <a:rPr lang="en-US" altLang="ko-KR" sz="1600" spc="-20" dirty="0">
                <a:solidFill>
                  <a:srgbClr val="000000"/>
                </a:solidFill>
                <a:latin typeface="Calibri"/>
                <a:ea typeface="맑은 고딕"/>
              </a:rPr>
              <a:t>, </a:t>
            </a:r>
            <a:r>
              <a:rPr lang="ko-KR" altLang="en-US" sz="1600" spc="-20" dirty="0">
                <a:solidFill>
                  <a:srgbClr val="000000"/>
                </a:solidFill>
                <a:latin typeface="Calibri"/>
                <a:ea typeface="맑은 고딕"/>
              </a:rPr>
              <a:t>비밀로서 관리되고 있지 아니한 기술상 또는 영업상의 정보</a:t>
            </a:r>
            <a:r>
              <a:rPr lang="en-US" altLang="ko-KR" sz="1600" spc="-20" dirty="0">
                <a:solidFill>
                  <a:srgbClr val="000000"/>
                </a:solidFill>
                <a:latin typeface="Calibri"/>
                <a:ea typeface="맑은 고딕"/>
              </a:rPr>
              <a:t>)</a:t>
            </a:r>
            <a:r>
              <a:rPr lang="ko-KR" altLang="en-US" sz="1600" spc="-20" dirty="0">
                <a:solidFill>
                  <a:srgbClr val="000000"/>
                </a:solidFill>
                <a:latin typeface="Calibri"/>
                <a:ea typeface="맑은 고딕"/>
              </a:rPr>
              <a:t>를 </a:t>
            </a:r>
            <a:r>
              <a:rPr lang="ko-KR" altLang="en-US" sz="1600" spc="-20" dirty="0">
                <a:solidFill>
                  <a:srgbClr val="C00000"/>
                </a:solidFill>
                <a:latin typeface="Calibri"/>
                <a:ea typeface="맑은 고딕"/>
              </a:rPr>
              <a:t>부정하게 사용하는 행위</a:t>
            </a:r>
            <a:r>
              <a:rPr lang="ko-KR" altLang="en-US" sz="1600" spc="-20" dirty="0">
                <a:solidFill>
                  <a:srgbClr val="000000"/>
                </a:solidFill>
                <a:latin typeface="Calibri"/>
                <a:ea typeface="맑은 고딕"/>
              </a:rPr>
              <a:t>로서 다음의 어느 하나에 해당하는 행위</a:t>
            </a:r>
            <a:endParaRPr lang="en-US" altLang="ko-KR" sz="1600" spc="-20" dirty="0">
              <a:solidFill>
                <a:srgbClr val="000000"/>
              </a:solidFill>
              <a:latin typeface="Calibri"/>
              <a:ea typeface="맑은 고딕"/>
            </a:endParaRPr>
          </a:p>
          <a:p>
            <a:pPr marL="1107812" lvl="2" indent="-342900" latinLnBrk="0">
              <a:lnSpc>
                <a:spcPct val="135000"/>
              </a:lnSpc>
              <a:spcAft>
                <a:spcPts val="200"/>
              </a:spcAft>
              <a:buClr>
                <a:srgbClr val="9B9B9B"/>
              </a:buClr>
              <a:buAutoNum type="arabicParenR"/>
            </a:pPr>
            <a:r>
              <a:rPr lang="ko-KR" altLang="en-US" sz="1200" spc="-20" dirty="0">
                <a:solidFill>
                  <a:srgbClr val="00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접근권한이 없는 자가 </a:t>
            </a:r>
            <a:r>
              <a:rPr lang="ko-KR" altLang="en-US" sz="1200" spc="-20" dirty="0" err="1">
                <a:solidFill>
                  <a:srgbClr val="00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절취ㆍ기망ㆍ부정접속</a:t>
            </a:r>
            <a:r>
              <a:rPr lang="ko-KR" altLang="en-US" sz="1200" spc="-20" dirty="0">
                <a:solidFill>
                  <a:srgbClr val="00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또는 그 밖의 부정한 수단으로 데이터를 취득하거나 그 취득한 데이터를 </a:t>
            </a:r>
            <a:r>
              <a:rPr lang="ko-KR" altLang="en-US" sz="1200" spc="-20" dirty="0" err="1">
                <a:solidFill>
                  <a:srgbClr val="00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사용ㆍ공개하는</a:t>
            </a:r>
            <a:r>
              <a:rPr lang="ko-KR" altLang="en-US" sz="1200" spc="-20" dirty="0">
                <a:solidFill>
                  <a:srgbClr val="00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행위</a:t>
            </a:r>
            <a:endParaRPr lang="en-US" altLang="ko-KR" sz="1200" spc="-20" dirty="0">
              <a:solidFill>
                <a:srgbClr val="000000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marL="1107812" lvl="2" indent="-342900" latinLnBrk="0">
              <a:lnSpc>
                <a:spcPct val="135000"/>
              </a:lnSpc>
              <a:spcAft>
                <a:spcPts val="200"/>
              </a:spcAft>
              <a:buClr>
                <a:srgbClr val="9B9B9B"/>
              </a:buClr>
              <a:buAutoNum type="arabicParenR"/>
            </a:pPr>
            <a:r>
              <a:rPr kumimoji="1" lang="ko-KR" altLang="en-US" sz="1200" b="1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바탕체" panose="02030609000101010101" pitchFamily="17" charset="-127"/>
                <a:ea typeface="바탕체" panose="02030609000101010101" pitchFamily="17" charset="-127"/>
                <a:cs typeface="+mn-cs"/>
              </a:rPr>
              <a:t>데이터 보유자와의 계약관계 </a:t>
            </a:r>
            <a:r>
              <a:rPr lang="ko-KR" altLang="en-US" sz="1200" spc="-20" dirty="0">
                <a:solidFill>
                  <a:srgbClr val="00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등에 따라 데이터에 접근권한이 있는 자가 부정한 이익을 얻거나 데이터 보유자에게 손해를 입힐 목적으로 그 데이터를 </a:t>
            </a:r>
            <a:r>
              <a:rPr lang="ko-KR" altLang="en-US" sz="1200" spc="-20" dirty="0" err="1">
                <a:solidFill>
                  <a:srgbClr val="00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사용ㆍ공개하거나</a:t>
            </a:r>
            <a:r>
              <a:rPr lang="ko-KR" altLang="en-US" sz="1200" spc="-20" dirty="0">
                <a:solidFill>
                  <a:srgbClr val="00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제</a:t>
            </a:r>
            <a:r>
              <a:rPr lang="en-US" altLang="ko-KR" sz="1200" spc="-20" dirty="0">
                <a:solidFill>
                  <a:srgbClr val="00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3</a:t>
            </a:r>
            <a:r>
              <a:rPr lang="ko-KR" altLang="en-US" sz="1200" spc="-20" dirty="0">
                <a:solidFill>
                  <a:srgbClr val="00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자에게 제공하는 행위</a:t>
            </a:r>
            <a:endParaRPr lang="en-US" altLang="ko-KR" sz="1200" spc="-20" dirty="0">
              <a:solidFill>
                <a:srgbClr val="000000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marL="1107812" lvl="2" indent="-342900" latinLnBrk="0">
              <a:lnSpc>
                <a:spcPct val="135000"/>
              </a:lnSpc>
              <a:spcAft>
                <a:spcPts val="200"/>
              </a:spcAft>
              <a:buClr>
                <a:srgbClr val="9B9B9B"/>
              </a:buClr>
              <a:buAutoNum type="arabicParenR"/>
            </a:pPr>
            <a:r>
              <a:rPr kumimoji="1" lang="en-US" altLang="ko-KR" sz="1200" b="1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바탕체" panose="02030609000101010101" pitchFamily="17" charset="-127"/>
                <a:ea typeface="바탕체" panose="02030609000101010101" pitchFamily="17" charset="-127"/>
                <a:cs typeface="+mn-cs"/>
              </a:rPr>
              <a:t>1) </a:t>
            </a:r>
            <a:r>
              <a:rPr kumimoji="1" lang="ko-KR" altLang="en-US" sz="1200" b="1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바탕체" panose="02030609000101010101" pitchFamily="17" charset="-127"/>
                <a:ea typeface="바탕체" panose="02030609000101010101" pitchFamily="17" charset="-127"/>
                <a:cs typeface="+mn-cs"/>
              </a:rPr>
              <a:t>또는 </a:t>
            </a:r>
            <a:r>
              <a:rPr kumimoji="1" lang="en-US" altLang="ko-KR" sz="1200" b="1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바탕체" panose="02030609000101010101" pitchFamily="17" charset="-127"/>
                <a:ea typeface="바탕체" panose="02030609000101010101" pitchFamily="17" charset="-127"/>
                <a:cs typeface="+mn-cs"/>
              </a:rPr>
              <a:t>2)</a:t>
            </a:r>
            <a:r>
              <a:rPr kumimoji="1" lang="ko-KR" altLang="en-US" sz="1200" b="1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바탕체" panose="02030609000101010101" pitchFamily="17" charset="-127"/>
                <a:ea typeface="바탕체" panose="02030609000101010101" pitchFamily="17" charset="-127"/>
                <a:cs typeface="+mn-cs"/>
              </a:rPr>
              <a:t>가 개입된 사실을 알고 데이터를 취득하거나 그 취득한 데이터를 </a:t>
            </a:r>
            <a:r>
              <a:rPr kumimoji="1" lang="ko-KR" altLang="en-US" sz="1200" b="1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바탕체" panose="02030609000101010101" pitchFamily="17" charset="-127"/>
                <a:ea typeface="바탕체" panose="02030609000101010101" pitchFamily="17" charset="-127"/>
                <a:cs typeface="+mn-cs"/>
              </a:rPr>
              <a:t>사용ㆍ공개하는</a:t>
            </a:r>
            <a:r>
              <a:rPr kumimoji="1" lang="ko-KR" altLang="en-US" sz="1200" b="1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바탕체" panose="02030609000101010101" pitchFamily="17" charset="-127"/>
                <a:ea typeface="바탕체" panose="02030609000101010101" pitchFamily="17" charset="-127"/>
                <a:cs typeface="+mn-cs"/>
              </a:rPr>
              <a:t> 행위</a:t>
            </a:r>
            <a:endParaRPr kumimoji="1" lang="en-US" altLang="ko-KR" sz="1200" b="1" i="0" u="none" strike="noStrike" kern="1200" cap="none" spc="-2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바탕체" panose="02030609000101010101" pitchFamily="17" charset="-127"/>
              <a:ea typeface="바탕체" panose="02030609000101010101" pitchFamily="17" charset="-127"/>
              <a:cs typeface="+mn-cs"/>
            </a:endParaRPr>
          </a:p>
          <a:p>
            <a:pPr marL="1107812" lvl="2" indent="-342900" latinLnBrk="0">
              <a:lnSpc>
                <a:spcPct val="135000"/>
              </a:lnSpc>
              <a:spcAft>
                <a:spcPts val="200"/>
              </a:spcAft>
              <a:buClr>
                <a:srgbClr val="9B9B9B"/>
              </a:buClr>
              <a:buAutoNum type="arabicParenR"/>
            </a:pPr>
            <a:r>
              <a:rPr lang="ko-KR" altLang="en-US" sz="1200" spc="-20" dirty="0">
                <a:solidFill>
                  <a:srgbClr val="00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정당한 권한 없이 데이터의 보호를 위하여 적용한 기술적 보호조치를 </a:t>
            </a:r>
            <a:r>
              <a:rPr lang="ko-KR" altLang="en-US" sz="1200" spc="-20" dirty="0" err="1">
                <a:solidFill>
                  <a:srgbClr val="00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회피ㆍ제거</a:t>
            </a:r>
            <a:r>
              <a:rPr lang="ko-KR" altLang="en-US" sz="1200" spc="-20" dirty="0">
                <a:solidFill>
                  <a:srgbClr val="00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또는 변경</a:t>
            </a:r>
            <a:r>
              <a:rPr lang="en-US" altLang="ko-KR" sz="1200" spc="-20" dirty="0">
                <a:solidFill>
                  <a:srgbClr val="00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(</a:t>
            </a:r>
            <a:r>
              <a:rPr lang="ko-KR" altLang="en-US" sz="1200" spc="-20" dirty="0">
                <a:solidFill>
                  <a:srgbClr val="00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이하 </a:t>
            </a:r>
            <a:r>
              <a:rPr lang="en-US" altLang="ko-KR" sz="1200" spc="-20" dirty="0">
                <a:solidFill>
                  <a:srgbClr val="00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“</a:t>
            </a:r>
            <a:r>
              <a:rPr lang="ko-KR" altLang="en-US" sz="1200" spc="-20" dirty="0">
                <a:solidFill>
                  <a:srgbClr val="00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무력화</a:t>
            </a:r>
            <a:r>
              <a:rPr lang="en-US" altLang="ko-KR" sz="1200" spc="-20" dirty="0">
                <a:solidFill>
                  <a:srgbClr val="00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“)</a:t>
            </a:r>
            <a:r>
              <a:rPr lang="ko-KR" altLang="en-US" sz="1200" spc="-20" dirty="0">
                <a:solidFill>
                  <a:srgbClr val="00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하는 것을 주된 목적으로 하는 </a:t>
            </a:r>
            <a:r>
              <a:rPr lang="ko-KR" altLang="en-US" sz="1200" spc="-20" dirty="0" err="1">
                <a:solidFill>
                  <a:srgbClr val="00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기술ㆍ서비스ㆍ장치</a:t>
            </a:r>
            <a:r>
              <a:rPr lang="ko-KR" altLang="en-US" sz="1200" spc="-20" dirty="0">
                <a:solidFill>
                  <a:srgbClr val="00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또는 그 장치의 부품을 </a:t>
            </a:r>
            <a:r>
              <a:rPr lang="ko-KR" altLang="en-US" sz="1200" spc="-20" dirty="0" err="1">
                <a:solidFill>
                  <a:srgbClr val="00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제공ㆍ수입ㆍ수출ㆍ제조ㆍ양도ㆍ대여</a:t>
            </a:r>
            <a:r>
              <a:rPr lang="ko-KR" altLang="en-US" sz="1200" spc="-20" dirty="0">
                <a:solidFill>
                  <a:srgbClr val="00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또는 전송하거나 이를 </a:t>
            </a:r>
            <a:r>
              <a:rPr lang="ko-KR" altLang="en-US" sz="1200" spc="-20" dirty="0" err="1">
                <a:solidFill>
                  <a:srgbClr val="00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양도ㆍ대여하기</a:t>
            </a:r>
            <a:r>
              <a:rPr lang="ko-KR" altLang="en-US" sz="1200" spc="-20" dirty="0">
                <a:solidFill>
                  <a:srgbClr val="00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위하여 전시하는 행위</a:t>
            </a:r>
            <a:r>
              <a:rPr lang="en-US" altLang="ko-KR" sz="1200" spc="-20" dirty="0">
                <a:solidFill>
                  <a:srgbClr val="00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. </a:t>
            </a:r>
            <a:r>
              <a:rPr lang="ko-KR" altLang="en-US" sz="1200" spc="-20" dirty="0">
                <a:solidFill>
                  <a:srgbClr val="00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다만</a:t>
            </a:r>
            <a:r>
              <a:rPr lang="en-US" altLang="ko-KR" sz="1200" spc="-20" dirty="0">
                <a:solidFill>
                  <a:srgbClr val="00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sz="1200" spc="-20" dirty="0">
                <a:solidFill>
                  <a:srgbClr val="00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기술적 보호조치의 </a:t>
            </a:r>
            <a:r>
              <a:rPr lang="ko-KR" altLang="en-US" sz="1200" spc="-20" dirty="0" err="1">
                <a:solidFill>
                  <a:srgbClr val="00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연구ㆍ개발을</a:t>
            </a:r>
            <a:r>
              <a:rPr lang="ko-KR" altLang="en-US" sz="1200" spc="-20" dirty="0">
                <a:solidFill>
                  <a:srgbClr val="00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위하여 기술적 보호조치를 무력화하는 장치 또는 그 부품을 제조하는 경우에는 그러하지 아니하다</a:t>
            </a:r>
            <a:r>
              <a:rPr lang="en-US" altLang="ko-KR" sz="1200" spc="-20" dirty="0">
                <a:solidFill>
                  <a:srgbClr val="00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.</a:t>
            </a:r>
            <a:endParaRPr kumimoji="1" lang="en-US" altLang="ko-KR" sz="1200" b="1" i="0" u="none" strike="noStrike" kern="1200" cap="none" spc="-2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EBDD448-1A6D-61D8-7AA9-E872CDADC901}"/>
              </a:ext>
            </a:extLst>
          </p:cNvPr>
          <p:cNvSpPr/>
          <p:nvPr/>
        </p:nvSpPr>
        <p:spPr>
          <a:xfrm>
            <a:off x="8337376" y="6453336"/>
            <a:ext cx="1224136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2250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정보통신망 침입</a:t>
            </a:r>
            <a:endParaRPr lang="en-US" b="1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32520" y="1340768"/>
            <a:ext cx="8628260" cy="106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kumimoji="1"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266700" marR="0" lvl="1" indent="-2667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Clr>
                <a:srgbClr val="F1590E"/>
              </a:buClr>
              <a:buSzPct val="80000"/>
              <a:buFont typeface="Arial" charset="0"/>
              <a:buChar char="•"/>
              <a:tabLst/>
              <a:defRPr/>
            </a:pPr>
            <a:endParaRPr kumimoji="1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266700" marR="0" lvl="1" indent="-2667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Clr>
                <a:srgbClr val="F1590E"/>
              </a:buClr>
              <a:buSzPct val="80000"/>
              <a:buFont typeface="Arial" charset="0"/>
              <a:buChar char="•"/>
              <a:tabLst/>
              <a:defRPr/>
            </a:pPr>
            <a:endParaRPr kumimoji="1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266700" marR="0" lvl="1" indent="-2667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Clr>
                <a:srgbClr val="F1590E"/>
              </a:buClr>
              <a:buSzPct val="80000"/>
              <a:buFont typeface="Arial" charset="0"/>
              <a:buChar char="•"/>
              <a:tabLst/>
              <a:defRPr/>
            </a:pPr>
            <a:endParaRPr kumimoji="1" lang="en-US" altLang="ko-KR" sz="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17000" y="1449159"/>
            <a:ext cx="9071496" cy="7557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288000" tIns="45720" rIns="288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정보통신망법 제</a:t>
            </a:r>
            <a:r>
              <a:rPr kumimoji="1" lang="en-US" altLang="ko-KR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48</a:t>
            </a:r>
            <a:r>
              <a:rPr kumimoji="1" lang="ko-KR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조</a:t>
            </a:r>
            <a:r>
              <a:rPr kumimoji="1" lang="en-US" altLang="ko-KR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(</a:t>
            </a:r>
            <a:r>
              <a:rPr kumimoji="1" lang="ko-KR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정보통신망 침해행위 등의 금지</a:t>
            </a:r>
            <a:r>
              <a:rPr kumimoji="1" lang="en-US" altLang="ko-KR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) </a:t>
            </a:r>
            <a:r>
              <a:rPr kumimoji="1" lang="en-US" altLang="ko-KR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① </a:t>
            </a:r>
            <a:r>
              <a:rPr kumimoji="1" lang="ko-KR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누구든지 </a:t>
            </a:r>
            <a:r>
              <a:rPr kumimoji="1" lang="ko-KR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정당한 접근권한 없이 또는 허용된 접근권한을 넘어 </a:t>
            </a:r>
            <a:r>
              <a:rPr kumimoji="1" lang="ko-KR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정보통신망에 침입하여서는 아니 된다</a:t>
            </a:r>
            <a:r>
              <a:rPr kumimoji="1" lang="en-US" altLang="ko-KR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.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28088" y="2393106"/>
            <a:ext cx="8628260" cy="305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kumimoji="1"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285750" marR="0" lvl="1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Clr>
                <a:srgbClr val="F1590E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1" lang="ko-K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접근권한이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있는지 여부는 정보통신서비스 제공자가 부여한 접근권한을 기준으로 판단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(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대법원 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2010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도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63 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판결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)</a:t>
            </a:r>
          </a:p>
          <a:p>
            <a:pPr marL="285750" marR="0" lvl="1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Clr>
                <a:srgbClr val="F1590E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‘</a:t>
            </a:r>
            <a:r>
              <a:rPr kumimoji="1" lang="ko-K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침입’이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인정되는 일반적 사례는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로그인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(ID, Password) 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등 </a:t>
            </a:r>
            <a:r>
              <a:rPr kumimoji="1" lang="ko-K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접근권한이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기술적으로 제한되어 있음에도 접근권한 없는 제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3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자가 로그인한 경우</a:t>
            </a:r>
            <a:endParaRPr kumimoji="1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285750" marR="0" lvl="1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Clr>
                <a:srgbClr val="F1590E"/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1" lang="ko-K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로그인이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요구되지 않는 경우 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‘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침입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’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이 성립하려면 정보통신서비스 제공자의 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‘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1590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주관적 의사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’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에 반하는 것으로 </a:t>
            </a:r>
            <a:r>
              <a:rPr kumimoji="1" lang="ko-K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족한지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, 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아니면 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‘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1590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객관적인 접근권한 제한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’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이 필요한지가 문제 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B0984AE-BAA9-5FCC-EA1D-65ED58F33736}"/>
              </a:ext>
            </a:extLst>
          </p:cNvPr>
          <p:cNvSpPr/>
          <p:nvPr/>
        </p:nvSpPr>
        <p:spPr>
          <a:xfrm>
            <a:off x="8265368" y="6453336"/>
            <a:ext cx="1368152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835892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컴퓨터등장애</a:t>
            </a:r>
            <a:r>
              <a:rPr lang="ko-KR" altLang="en-US" dirty="0"/>
              <a:t> 업무방해</a:t>
            </a:r>
            <a:endParaRPr lang="en-US" b="1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32520" y="1556792"/>
            <a:ext cx="8628260" cy="106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kumimoji="1"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266700" marR="0" lvl="1" indent="-2667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Clr>
                <a:srgbClr val="F1590E"/>
              </a:buClr>
              <a:buSzPct val="80000"/>
              <a:buFont typeface="Arial" charset="0"/>
              <a:buChar char="•"/>
              <a:tabLst/>
              <a:defRPr/>
            </a:pPr>
            <a:endParaRPr kumimoji="1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266700" marR="0" lvl="1" indent="-2667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Clr>
                <a:srgbClr val="F1590E"/>
              </a:buClr>
              <a:buSzPct val="80000"/>
              <a:buFont typeface="Arial" charset="0"/>
              <a:buChar char="•"/>
              <a:tabLst/>
              <a:defRPr/>
            </a:pPr>
            <a:endParaRPr kumimoji="1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266700" marR="0" lvl="1" indent="-2667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Clr>
                <a:srgbClr val="F1590E"/>
              </a:buClr>
              <a:buSzPct val="80000"/>
              <a:buFont typeface="Arial" charset="0"/>
              <a:buChar char="•"/>
              <a:tabLst/>
              <a:defRPr/>
            </a:pPr>
            <a:endParaRPr kumimoji="1" lang="en-US" altLang="ko-KR" sz="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17000" y="1665183"/>
            <a:ext cx="9071496" cy="133176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288000" tIns="45720" rIns="288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형법 제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314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조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(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업무방해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) 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②</a:t>
            </a:r>
            <a:r>
              <a:rPr kumimoji="1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컴퓨터등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정보처리장치 또는 </a:t>
            </a:r>
            <a:r>
              <a:rPr kumimoji="1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전자기록등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특수매체기록을 손괴하거나 정보처리장치에 </a:t>
            </a:r>
            <a:r>
              <a:rPr kumimoji="1" lang="ko-KR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허위의 정보 또는 부정한 명령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을 입력하거나 기타 방법으로 </a:t>
            </a:r>
            <a:r>
              <a:rPr kumimoji="1" lang="ko-KR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정보처리에 장애를 발생하게 하여 사람의 업무를 방해한 자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도 제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1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항의 형과 같다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.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28088" y="3288660"/>
            <a:ext cx="8628260" cy="177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kumimoji="1"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266700" marR="0" lvl="1" indent="-2667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Clr>
                <a:srgbClr val="F1590E"/>
              </a:buClr>
              <a:buSzPct val="80000"/>
              <a:buFont typeface="Arial" charset="0"/>
              <a:buChar char="•"/>
              <a:tabLst/>
              <a:defRPr/>
            </a:pP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‘</a:t>
            </a:r>
            <a:r>
              <a:rPr kumimoji="1" lang="ko-KR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허위의 정보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’ </a:t>
            </a:r>
            <a:r>
              <a:rPr kumimoji="1" lang="ko-KR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또는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‘</a:t>
            </a:r>
            <a:r>
              <a:rPr kumimoji="1" lang="ko-KR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부정한 명령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’</a:t>
            </a:r>
            <a:r>
              <a:rPr kumimoji="1" lang="ko-KR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의 입력은 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‘</a:t>
            </a:r>
            <a:r>
              <a:rPr kumimoji="1" lang="ko-KR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객관적으로 진실에 반하는 내용의 정보를 입력하거나 정보처리장치를 운영하는 본래의 목적과 상이한 명령을 입력하는 것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’</a:t>
            </a:r>
            <a:r>
              <a:rPr kumimoji="1" lang="ko-KR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을 의미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함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(</a:t>
            </a:r>
            <a:r>
              <a:rPr kumimoji="1" lang="ko-KR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대법원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2012. 5. 24. </a:t>
            </a:r>
            <a:r>
              <a:rPr kumimoji="1" lang="ko-KR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선고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2011</a:t>
            </a:r>
            <a:r>
              <a:rPr kumimoji="1" lang="ko-KR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도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7943 </a:t>
            </a:r>
            <a:r>
              <a:rPr kumimoji="1" lang="ko-KR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판결 참조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).</a:t>
            </a:r>
            <a:endParaRPr kumimoji="1" lang="ko-KR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266700" marR="0" lvl="1" indent="-2667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Clr>
                <a:srgbClr val="F1590E"/>
              </a:buClr>
              <a:buSzPct val="80000"/>
              <a:buFont typeface="Arial" charset="0"/>
              <a:buChar char="•"/>
              <a:tabLst/>
              <a:defRPr/>
            </a:pPr>
            <a:endParaRPr kumimoji="1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62389567-1D65-E6D8-1894-E4F1E945849A}"/>
              </a:ext>
            </a:extLst>
          </p:cNvPr>
          <p:cNvSpPr/>
          <p:nvPr/>
        </p:nvSpPr>
        <p:spPr>
          <a:xfrm>
            <a:off x="8265368" y="6453336"/>
            <a:ext cx="1368152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198357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931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68AEFDCD-3A90-0B6A-A617-2A0DC5A630D6}"/>
              </a:ext>
            </a:extLst>
          </p:cNvPr>
          <p:cNvSpPr/>
          <p:nvPr/>
        </p:nvSpPr>
        <p:spPr>
          <a:xfrm>
            <a:off x="272480" y="5949280"/>
            <a:ext cx="8640960" cy="64807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34525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7205E4-7000-AA6D-9BCE-EC0E34A6F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데이터에 대한 법적 보호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68224D-F468-773C-781B-DFE460D644F3}"/>
              </a:ext>
            </a:extLst>
          </p:cNvPr>
          <p:cNvSpPr txBox="1"/>
          <p:nvPr/>
        </p:nvSpPr>
        <p:spPr>
          <a:xfrm>
            <a:off x="632520" y="1916832"/>
            <a:ext cx="4309068" cy="3240360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marL="285750" indent="-285750" latinLnBrk="0">
              <a:buFont typeface="Wingdings" panose="05000000000000000000" pitchFamily="2" charset="2"/>
              <a:buChar char="v"/>
            </a:pPr>
            <a:r>
              <a:rPr lang="ko-KR" altLang="en-US" sz="2000" dirty="0">
                <a:latin typeface="+mn-lt"/>
                <a:ea typeface="+mj-ea"/>
              </a:rPr>
              <a:t>데이터</a:t>
            </a:r>
            <a:endParaRPr lang="en-US" altLang="ko-KR" sz="2000" dirty="0">
              <a:latin typeface="+mn-lt"/>
              <a:ea typeface="+mj-ea"/>
            </a:endParaRPr>
          </a:p>
          <a:p>
            <a:pPr latinLnBrk="0"/>
            <a:endParaRPr lang="en-US" altLang="ko-KR" sz="2000" dirty="0">
              <a:latin typeface="+mn-lt"/>
              <a:ea typeface="+mj-ea"/>
            </a:endParaRPr>
          </a:p>
          <a:p>
            <a:pPr marL="742950" lvl="1" indent="-285750" latinLnBrk="0"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+mn-lt"/>
                <a:ea typeface="+mj-ea"/>
              </a:rPr>
              <a:t>지식재산권의 대상</a:t>
            </a:r>
            <a:endParaRPr lang="en-US" altLang="ko-KR" sz="2000" dirty="0">
              <a:latin typeface="+mn-lt"/>
              <a:ea typeface="+mj-ea"/>
            </a:endParaRPr>
          </a:p>
          <a:p>
            <a:pPr marL="742950" lvl="1" indent="-285750" latinLnBrk="0"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+mn-lt"/>
                <a:ea typeface="+mj-ea"/>
              </a:rPr>
              <a:t>개인정보</a:t>
            </a:r>
            <a:endParaRPr lang="en-US" altLang="ko-KR" sz="2000" dirty="0">
              <a:latin typeface="+mn-lt"/>
              <a:ea typeface="+mj-ea"/>
            </a:endParaRPr>
          </a:p>
          <a:p>
            <a:pPr marL="742950" lvl="1" indent="-285750" latinLnBrk="0"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+mn-lt"/>
                <a:ea typeface="+mj-ea"/>
              </a:rPr>
              <a:t>기타 상업적 가치 있는 데이터</a:t>
            </a:r>
            <a:endParaRPr lang="en-US" altLang="ko-KR" sz="2000" dirty="0">
              <a:latin typeface="+mn-lt"/>
              <a:ea typeface="+mj-ea"/>
            </a:endParaRPr>
          </a:p>
          <a:p>
            <a:pPr lvl="1" latinLnBrk="0"/>
            <a:r>
              <a:rPr lang="ko-KR" altLang="en-US" sz="2000" dirty="0">
                <a:latin typeface="+mn-lt"/>
                <a:ea typeface="+mj-ea"/>
              </a:rPr>
              <a:t> </a:t>
            </a:r>
            <a:endParaRPr lang="en-US" altLang="ko-KR" sz="2000" dirty="0">
              <a:latin typeface="+mn-lt"/>
              <a:ea typeface="+mj-ea"/>
            </a:endParaRPr>
          </a:p>
          <a:p>
            <a:pPr marL="285750" indent="-285750" latinLnBrk="0">
              <a:buFont typeface="Wingdings" panose="05000000000000000000" pitchFamily="2" charset="2"/>
              <a:buChar char="v"/>
            </a:pPr>
            <a:r>
              <a:rPr lang="ko-KR" altLang="en-US" sz="2000" dirty="0">
                <a:latin typeface="+mn-lt"/>
                <a:ea typeface="+mj-ea"/>
              </a:rPr>
              <a:t>데이터 베이스</a:t>
            </a:r>
          </a:p>
        </p:txBody>
      </p:sp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381EEA41-E0F3-512D-E5FB-A3A932D24E5A}"/>
              </a:ext>
            </a:extLst>
          </p:cNvPr>
          <p:cNvSpPr/>
          <p:nvPr/>
        </p:nvSpPr>
        <p:spPr>
          <a:xfrm>
            <a:off x="5025008" y="3212976"/>
            <a:ext cx="399789" cy="504056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FF1444-24DC-682E-B6DA-F598F981E09D}"/>
              </a:ext>
            </a:extLst>
          </p:cNvPr>
          <p:cNvSpPr txBox="1"/>
          <p:nvPr/>
        </p:nvSpPr>
        <p:spPr>
          <a:xfrm>
            <a:off x="5529065" y="1916832"/>
            <a:ext cx="3888432" cy="3240360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marL="342900" indent="-342900" latinLnBrk="0">
              <a:buFont typeface="Wingdings" panose="05000000000000000000" pitchFamily="2" charset="2"/>
              <a:buChar char="v"/>
            </a:pPr>
            <a:r>
              <a:rPr lang="ko-KR" altLang="en-US" sz="2000" dirty="0">
                <a:latin typeface="+mn-lt"/>
                <a:ea typeface="+mj-ea"/>
              </a:rPr>
              <a:t>데이터에 대한 배타적 지배권</a:t>
            </a:r>
            <a:endParaRPr lang="en-US" altLang="ko-KR" sz="2000" dirty="0">
              <a:latin typeface="+mn-lt"/>
              <a:ea typeface="+mj-ea"/>
            </a:endParaRPr>
          </a:p>
          <a:p>
            <a:pPr latinLnBrk="0"/>
            <a:endParaRPr lang="en-US" altLang="ko-KR" sz="2000" dirty="0">
              <a:latin typeface="+mn-lt"/>
              <a:ea typeface="+mj-ea"/>
            </a:endParaRPr>
          </a:p>
          <a:p>
            <a:pPr marL="800100" lvl="1" indent="-342900" latinLnBrk="0"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+mn-lt"/>
                <a:ea typeface="+mj-ea"/>
              </a:rPr>
              <a:t>소유권</a:t>
            </a:r>
            <a:endParaRPr lang="en-US" altLang="ko-KR" sz="2000" dirty="0">
              <a:latin typeface="+mn-lt"/>
              <a:ea typeface="+mj-ea"/>
            </a:endParaRPr>
          </a:p>
          <a:p>
            <a:pPr marL="800100" lvl="1" indent="-342900" latinLnBrk="0"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+mn-lt"/>
                <a:ea typeface="+mj-ea"/>
              </a:rPr>
              <a:t>지식재산권 체계</a:t>
            </a:r>
            <a:endParaRPr lang="en-US" altLang="ko-KR" sz="2000" dirty="0">
              <a:latin typeface="+mn-lt"/>
              <a:ea typeface="+mj-ea"/>
            </a:endParaRPr>
          </a:p>
          <a:p>
            <a:pPr latinLnBrk="0"/>
            <a:r>
              <a:rPr lang="ko-KR" altLang="en-US" sz="2000" dirty="0">
                <a:latin typeface="+mn-lt"/>
                <a:ea typeface="+mj-ea"/>
              </a:rPr>
              <a:t> </a:t>
            </a:r>
            <a:endParaRPr lang="en-US" altLang="ko-KR" sz="2000" dirty="0">
              <a:latin typeface="+mn-lt"/>
              <a:ea typeface="+mj-ea"/>
            </a:endParaRPr>
          </a:p>
          <a:p>
            <a:pPr marL="342900" indent="-342900" latinLnBrk="0">
              <a:buFont typeface="Wingdings" panose="05000000000000000000" pitchFamily="2" charset="2"/>
              <a:buChar char="v"/>
            </a:pPr>
            <a:r>
              <a:rPr lang="ko-KR" altLang="en-US" sz="2000" dirty="0">
                <a:latin typeface="+mn-lt"/>
                <a:ea typeface="+mj-ea"/>
              </a:rPr>
              <a:t>부정한 침해행위에 대한 규제</a:t>
            </a:r>
            <a:endParaRPr lang="en-US" altLang="ko-KR" sz="2000" dirty="0">
              <a:latin typeface="+mn-lt"/>
              <a:ea typeface="+mj-ea"/>
            </a:endParaRPr>
          </a:p>
          <a:p>
            <a:pPr latinLnBrk="0"/>
            <a:endParaRPr lang="en-US" altLang="ko-KR" sz="2000" dirty="0">
              <a:latin typeface="+mn-lt"/>
              <a:ea typeface="+mj-ea"/>
            </a:endParaRPr>
          </a:p>
          <a:p>
            <a:pPr marL="800100" lvl="1" indent="-342900" latinLnBrk="0"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+mn-lt"/>
                <a:ea typeface="+mj-ea"/>
              </a:rPr>
              <a:t>불법행위</a:t>
            </a:r>
            <a:endParaRPr lang="en-US" altLang="ko-KR" sz="2000" dirty="0">
              <a:latin typeface="+mn-lt"/>
              <a:ea typeface="+mj-ea"/>
            </a:endParaRPr>
          </a:p>
          <a:p>
            <a:pPr marL="800100" lvl="1" indent="-342900" latinLnBrk="0"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+mn-lt"/>
                <a:ea typeface="+mj-ea"/>
              </a:rPr>
              <a:t>부정경쟁방지법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38CBE17-735C-32AB-780E-23B6439B0AC5}"/>
              </a:ext>
            </a:extLst>
          </p:cNvPr>
          <p:cNvSpPr/>
          <p:nvPr/>
        </p:nvSpPr>
        <p:spPr>
          <a:xfrm>
            <a:off x="8265368" y="6453336"/>
            <a:ext cx="1368152" cy="288032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04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광의의 지식재산 보호 체계와 데이터 보호</a:t>
            </a:r>
          </a:p>
        </p:txBody>
      </p:sp>
      <p:sp>
        <p:nvSpPr>
          <p:cNvPr id="8" name="텍스트 개체 틀 10"/>
          <p:cNvSpPr txBox="1">
            <a:spLocks/>
          </p:cNvSpPr>
          <p:nvPr/>
        </p:nvSpPr>
        <p:spPr>
          <a:xfrm>
            <a:off x="425451" y="1341438"/>
            <a:ext cx="9074150" cy="5647828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 lang="ko-KR" altLang="en-US" sz="1800" b="1" kern="1200" spc="-50" baseline="0" dirty="0" smtClean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  <a:lvl2pPr marL="538163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anose="05000000000000000000" pitchFamily="2" charset="2"/>
              <a:buChar char="§"/>
              <a:defRPr lang="ko-KR" altLang="en-US" sz="1600" b="0" kern="1200" spc="-50" baseline="0" dirty="0" smtClean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2pPr>
            <a:lvl3pPr marL="80645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anose="05000000000000000000" pitchFamily="2" charset="2"/>
              <a:buChar char="§"/>
              <a:defRPr lang="ko-KR" altLang="en-US" sz="1600" b="0" kern="1200" spc="-50" baseline="0" dirty="0" smtClean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3pPr>
            <a:lvl4pPr marL="1076325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anose="05000000000000000000" pitchFamily="2" charset="2"/>
              <a:buChar char="§"/>
              <a:defRPr lang="ko-KR" altLang="en-US" sz="1400" b="0" kern="1200" spc="-50" baseline="0" dirty="0" smtClean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4pPr>
            <a:lvl5pPr marL="1344613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anose="05000000000000000000" pitchFamily="2" charset="2"/>
              <a:buChar char="§"/>
              <a:defRPr lang="en-US" altLang="en-US" sz="1200" b="0" kern="1200" spc="-50" baseline="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Font typeface="Wingdings" panose="05000000000000000000" pitchFamily="2" charset="2"/>
              <a:buChar char="v"/>
            </a:pPr>
            <a:r>
              <a:rPr kumimoji="0" lang="ko-KR" altLang="en-US" dirty="0"/>
              <a:t>직접적 </a:t>
            </a:r>
            <a:r>
              <a:rPr kumimoji="0" lang="en-US" altLang="ko-KR" dirty="0">
                <a:sym typeface="Wingdings" panose="05000000000000000000" pitchFamily="2" charset="2"/>
              </a:rPr>
              <a:t> </a:t>
            </a:r>
            <a:r>
              <a:rPr kumimoji="0" lang="ko-KR" altLang="en-US" dirty="0"/>
              <a:t>저작권법</a:t>
            </a:r>
            <a:endParaRPr kumimoji="0" lang="en-US" altLang="ko-KR" dirty="0"/>
          </a:p>
          <a:p>
            <a:pPr lvl="1" fontAlgn="auto">
              <a:buFont typeface="Wingdings" panose="05000000000000000000" pitchFamily="2" charset="2"/>
              <a:buChar char="ü"/>
            </a:pPr>
            <a:r>
              <a:rPr kumimoji="0" lang="ko-KR" altLang="en-US" dirty="0"/>
              <a:t>편집저작물</a:t>
            </a:r>
            <a:endParaRPr kumimoji="0" lang="en-US" altLang="ko-KR" dirty="0"/>
          </a:p>
          <a:p>
            <a:pPr lvl="1" fontAlgn="auto">
              <a:buFont typeface="Wingdings" panose="05000000000000000000" pitchFamily="2" charset="2"/>
              <a:buChar char="ü"/>
            </a:pPr>
            <a:r>
              <a:rPr kumimoji="0" lang="ko-KR" altLang="en-US" b="0" dirty="0"/>
              <a:t>데이터베이스 제작자의 권리</a:t>
            </a:r>
            <a:endParaRPr kumimoji="0" lang="en-US" altLang="ko-KR" dirty="0"/>
          </a:p>
          <a:p>
            <a:pPr fontAlgn="auto">
              <a:buFont typeface="Wingdings" panose="05000000000000000000" pitchFamily="2" charset="2"/>
              <a:buChar char="v"/>
            </a:pPr>
            <a:r>
              <a:rPr kumimoji="0" lang="ko-KR" altLang="en-US" dirty="0"/>
              <a:t>간접적 </a:t>
            </a:r>
            <a:r>
              <a:rPr kumimoji="0" lang="en-US" altLang="ko-KR" dirty="0">
                <a:sym typeface="Wingdings" panose="05000000000000000000" pitchFamily="2" charset="2"/>
              </a:rPr>
              <a:t></a:t>
            </a:r>
            <a:r>
              <a:rPr kumimoji="0" lang="en-US" altLang="ko-KR" dirty="0"/>
              <a:t> </a:t>
            </a:r>
            <a:r>
              <a:rPr kumimoji="0" lang="ko-KR" altLang="en-US" dirty="0"/>
              <a:t>특허법</a:t>
            </a:r>
            <a:endParaRPr kumimoji="0" lang="en-US" altLang="ko-KR" dirty="0"/>
          </a:p>
          <a:p>
            <a:pPr lvl="1" fontAlgn="auto">
              <a:buFont typeface="Wingdings" panose="05000000000000000000" pitchFamily="2" charset="2"/>
              <a:buChar char="ü"/>
            </a:pPr>
            <a:r>
              <a:rPr kumimoji="0" lang="ko-KR" altLang="en-US" dirty="0"/>
              <a:t>데이터 </a:t>
            </a:r>
            <a:r>
              <a:rPr kumimoji="0" lang="ko-KR" altLang="en-US" dirty="0" err="1"/>
              <a:t>처리ㆍ저장ㆍ이용</a:t>
            </a:r>
            <a:r>
              <a:rPr kumimoji="0" lang="ko-KR" altLang="en-US" dirty="0"/>
              <a:t> 등 관련 방법 </a:t>
            </a:r>
            <a:r>
              <a:rPr kumimoji="0" lang="en-US" altLang="ko-KR" dirty="0"/>
              <a:t>(BM </a:t>
            </a:r>
            <a:r>
              <a:rPr kumimoji="0" lang="ko-KR" altLang="en-US" dirty="0"/>
              <a:t>특허</a:t>
            </a:r>
            <a:r>
              <a:rPr kumimoji="0" lang="en-US" altLang="ko-KR" dirty="0"/>
              <a:t>)</a:t>
            </a:r>
          </a:p>
          <a:p>
            <a:pPr lvl="1" fontAlgn="auto">
              <a:buFont typeface="Wingdings" panose="05000000000000000000" pitchFamily="2" charset="2"/>
              <a:buChar char="ü"/>
            </a:pPr>
            <a:r>
              <a:rPr kumimoji="0" lang="ko-KR" altLang="en-US" dirty="0"/>
              <a:t>데이터 </a:t>
            </a:r>
            <a:r>
              <a:rPr kumimoji="0" lang="ko-KR" altLang="en-US" dirty="0" err="1"/>
              <a:t>처리ㆍ저장ㆍ이용</a:t>
            </a:r>
            <a:r>
              <a:rPr kumimoji="0" lang="ko-KR" altLang="en-US" dirty="0"/>
              <a:t> 등 관련 </a:t>
            </a:r>
            <a:r>
              <a:rPr kumimoji="0" lang="ko-KR" altLang="en-US" dirty="0" err="1"/>
              <a:t>시스템</a:t>
            </a:r>
            <a:r>
              <a:rPr kumimoji="0" lang="ko-KR" altLang="en-US" dirty="0" err="1">
                <a:latin typeface="바탕체" panose="02030609000101010101" pitchFamily="17" charset="-127"/>
                <a:ea typeface="바탕체" panose="02030609000101010101" pitchFamily="17" charset="-127"/>
              </a:rPr>
              <a:t>ㆍ</a:t>
            </a:r>
            <a:r>
              <a:rPr kumimoji="0" lang="ko-KR" altLang="en-US" dirty="0" err="1"/>
              <a:t>장치</a:t>
            </a:r>
            <a:endParaRPr kumimoji="0" lang="en-US" altLang="ko-KR" dirty="0"/>
          </a:p>
          <a:p>
            <a:pPr fontAlgn="auto">
              <a:buFont typeface="Wingdings" panose="05000000000000000000" pitchFamily="2" charset="2"/>
              <a:buChar char="v"/>
            </a:pPr>
            <a:r>
              <a:rPr kumimoji="0" lang="ko-KR" altLang="en-US" dirty="0"/>
              <a:t>계약에 의한 보호 </a:t>
            </a:r>
            <a:r>
              <a:rPr kumimoji="0" lang="en-US" altLang="ko-KR" dirty="0"/>
              <a:t>(</a:t>
            </a:r>
            <a:r>
              <a:rPr kumimoji="0" lang="ko-KR" altLang="en-US" dirty="0"/>
              <a:t>채권적 권리</a:t>
            </a:r>
            <a:r>
              <a:rPr kumimoji="0" lang="en-US" altLang="ko-KR" dirty="0"/>
              <a:t>)</a:t>
            </a:r>
          </a:p>
          <a:p>
            <a:pPr fontAlgn="auto">
              <a:buFont typeface="Wingdings" panose="05000000000000000000" pitchFamily="2" charset="2"/>
              <a:buChar char="v"/>
            </a:pPr>
            <a:r>
              <a:rPr kumimoji="0" lang="ko-KR" altLang="en-US" dirty="0"/>
              <a:t>불법행위</a:t>
            </a:r>
            <a:endParaRPr kumimoji="0" lang="en-US" altLang="ko-KR" dirty="0"/>
          </a:p>
          <a:p>
            <a:pPr fontAlgn="auto">
              <a:buFont typeface="Wingdings" panose="05000000000000000000" pitchFamily="2" charset="2"/>
              <a:buChar char="v"/>
            </a:pPr>
            <a:r>
              <a:rPr kumimoji="0" lang="ko-KR" altLang="en-US" dirty="0"/>
              <a:t>부정경쟁방지법</a:t>
            </a:r>
            <a:endParaRPr kumimoji="0" lang="en-US" altLang="ko-KR" dirty="0"/>
          </a:p>
          <a:p>
            <a:pPr lvl="1" fontAlgn="auto">
              <a:buFont typeface="Wingdings" panose="05000000000000000000" pitchFamily="2" charset="2"/>
              <a:buChar char="ü"/>
            </a:pPr>
            <a:r>
              <a:rPr kumimoji="0" lang="ko-KR" altLang="en-US" dirty="0"/>
              <a:t>영업비밀</a:t>
            </a:r>
            <a:endParaRPr kumimoji="0" lang="en-US" altLang="ko-KR" dirty="0"/>
          </a:p>
          <a:p>
            <a:pPr lvl="1" fontAlgn="auto">
              <a:buFont typeface="Wingdings" panose="05000000000000000000" pitchFamily="2" charset="2"/>
              <a:buChar char="ü"/>
            </a:pPr>
            <a:r>
              <a:rPr kumimoji="0" lang="ko-KR" altLang="en-US" b="0" dirty="0"/>
              <a:t>타인의 성과 무단 편승</a:t>
            </a:r>
            <a:endParaRPr kumimoji="0" lang="en-US" altLang="ko-KR" b="0" dirty="0"/>
          </a:p>
          <a:p>
            <a:pPr lvl="1" fontAlgn="auto">
              <a:buFont typeface="Wingdings" panose="05000000000000000000" pitchFamily="2" charset="2"/>
              <a:buChar char="ü"/>
            </a:pPr>
            <a:r>
              <a:rPr kumimoji="0" lang="ko-KR" altLang="en-US" dirty="0"/>
              <a:t>부정수단 또는 부정목적으로 데이터 </a:t>
            </a:r>
            <a:r>
              <a:rPr kumimoji="0" lang="ko-KR" altLang="en-US" dirty="0" err="1"/>
              <a:t>취득ㆍ사용ㆍ공개</a:t>
            </a:r>
            <a:r>
              <a:rPr kumimoji="0" lang="ko-KR" altLang="en-US" dirty="0"/>
              <a:t> </a:t>
            </a:r>
            <a:endParaRPr kumimoji="0" lang="en-US" altLang="ko-KR" dirty="0"/>
          </a:p>
          <a:p>
            <a:pPr fontAlgn="auto"/>
            <a:endParaRPr kumimoji="0" lang="ko-KR" altLang="en-US" b="0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2FD4F5D-40F3-B897-A983-F7779C0C5688}"/>
              </a:ext>
            </a:extLst>
          </p:cNvPr>
          <p:cNvSpPr/>
          <p:nvPr/>
        </p:nvSpPr>
        <p:spPr>
          <a:xfrm>
            <a:off x="8337376" y="6453336"/>
            <a:ext cx="1224136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0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682C1A"/>
                </a:solidFill>
                <a:latin typeface="Calibri"/>
                <a:ea typeface="맑은 고딕"/>
              </a:rPr>
              <a:t>논의의 중심 </a:t>
            </a:r>
            <a:r>
              <a:rPr lang="en-US" altLang="ko-KR" dirty="0">
                <a:solidFill>
                  <a:srgbClr val="682C1A"/>
                </a:solidFill>
                <a:latin typeface="Calibri"/>
                <a:ea typeface="맑은 고딕"/>
                <a:sym typeface="Wingdings" panose="05000000000000000000" pitchFamily="2" charset="2"/>
              </a:rPr>
              <a:t> </a:t>
            </a:r>
            <a:r>
              <a:rPr lang="ko-KR" altLang="en-US" dirty="0">
                <a:solidFill>
                  <a:srgbClr val="682C1A"/>
                </a:solidFill>
                <a:latin typeface="Calibri"/>
                <a:ea typeface="맑은 고딕"/>
                <a:sym typeface="Wingdings" panose="05000000000000000000" pitchFamily="2" charset="2"/>
              </a:rPr>
              <a:t>빅</a:t>
            </a:r>
            <a:r>
              <a:rPr kumimoji="1" lang="ko-KR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82C1A"/>
                </a:solidFill>
                <a:effectLst/>
                <a:uLnTx/>
                <a:uFillTx/>
                <a:latin typeface="Calibri"/>
                <a:ea typeface="맑은 고딕"/>
                <a:cs typeface="+mj-cs"/>
              </a:rPr>
              <a:t> 데이터</a:t>
            </a:r>
            <a:endParaRPr lang="ko-KR" altLang="en-US" dirty="0"/>
          </a:p>
        </p:txBody>
      </p:sp>
      <p:sp>
        <p:nvSpPr>
          <p:cNvPr id="8" name="텍스트 개체 틀 10"/>
          <p:cNvSpPr txBox="1">
            <a:spLocks/>
          </p:cNvSpPr>
          <p:nvPr/>
        </p:nvSpPr>
        <p:spPr>
          <a:xfrm>
            <a:off x="344488" y="1268760"/>
            <a:ext cx="9074150" cy="4676088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 lang="ko-KR" altLang="en-US" sz="1800" b="1" kern="1200" spc="-50" baseline="0" dirty="0" smtClean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  <a:lvl2pPr marL="538163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anose="05000000000000000000" pitchFamily="2" charset="2"/>
              <a:buChar char="§"/>
              <a:defRPr lang="ko-KR" altLang="en-US" sz="1600" b="0" kern="1200" spc="-50" baseline="0" dirty="0" smtClean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2pPr>
            <a:lvl3pPr marL="80645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anose="05000000000000000000" pitchFamily="2" charset="2"/>
              <a:buChar char="§"/>
              <a:defRPr lang="ko-KR" altLang="en-US" sz="1600" b="0" kern="1200" spc="-50" baseline="0" dirty="0" smtClean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3pPr>
            <a:lvl4pPr marL="1076325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anose="05000000000000000000" pitchFamily="2" charset="2"/>
              <a:buChar char="§"/>
              <a:defRPr lang="ko-KR" altLang="en-US" sz="1400" b="0" kern="1200" spc="-50" baseline="0" dirty="0" smtClean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4pPr>
            <a:lvl5pPr marL="1344613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anose="05000000000000000000" pitchFamily="2" charset="2"/>
              <a:buChar char="§"/>
              <a:defRPr lang="en-US" altLang="en-US" sz="1200" b="0" kern="1200" spc="-50" baseline="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682C1A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ko-KR" altLang="en-US" sz="2000" b="1" i="0" u="none" strike="noStrike" kern="1200" cap="none" spc="-50" normalizeH="0" baseline="0" noProof="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빅 데이터</a:t>
            </a:r>
            <a:endParaRPr kumimoji="0" lang="en-US" altLang="ko-KR" sz="2000" b="1" i="0" u="none" strike="noStrike" kern="1200" cap="none" spc="-50" normalizeH="0" baseline="0" noProof="0" dirty="0">
              <a:ln>
                <a:solidFill>
                  <a:sysClr val="windowText" lastClr="000000">
                    <a:alpha val="0"/>
                  </a:sysClr>
                </a:solidFill>
              </a:ln>
              <a:solidFill>
                <a:srgbClr val="000000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  <a:p>
            <a:pPr marL="538163" marR="0" lvl="1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50000"/>
                  <a:lumOff val="50000"/>
                </a:srgbClr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1800" dirty="0">
                <a:solidFill>
                  <a:srgbClr val="000000"/>
                </a:solidFill>
                <a:latin typeface="Calibri"/>
                <a:ea typeface="맑은 고딕"/>
              </a:rPr>
              <a:t>방</a:t>
            </a:r>
            <a:r>
              <a:rPr kumimoji="0" lang="ko-KR" altLang="en-US" sz="1800" b="0" i="0" u="none" strike="noStrike" kern="1200" cap="none" spc="-50" normalizeH="0" baseline="0" noProof="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대한 양의 정형 또는 비정형 데이터 집합</a:t>
            </a:r>
            <a:endParaRPr kumimoji="0" lang="en-US" altLang="ko-KR" sz="1800" b="0" i="0" u="none" strike="noStrike" kern="1200" cap="none" spc="-50" normalizeH="0" baseline="0" noProof="0" dirty="0">
              <a:ln>
                <a:solidFill>
                  <a:sysClr val="windowText" lastClr="000000">
                    <a:alpha val="0"/>
                  </a:sysClr>
                </a:solidFill>
              </a:ln>
              <a:solidFill>
                <a:srgbClr val="000000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  <a:p>
            <a:pPr marL="538163" marR="0" lvl="1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50000"/>
                  <a:lumOff val="50000"/>
                </a:srgbClr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1800" dirty="0">
                <a:solidFill>
                  <a:srgbClr val="000000"/>
                </a:solidFill>
                <a:latin typeface="Calibri"/>
                <a:ea typeface="맑은 고딕"/>
              </a:rPr>
              <a:t>체계성</a:t>
            </a:r>
            <a:r>
              <a:rPr kumimoji="0" lang="en-US" altLang="ko-KR" sz="1800" dirty="0">
                <a:solidFill>
                  <a:srgbClr val="000000"/>
                </a:solidFill>
                <a:latin typeface="Calibri"/>
                <a:ea typeface="맑은 고딕"/>
              </a:rPr>
              <a:t>, </a:t>
            </a:r>
            <a:r>
              <a:rPr kumimoji="0" lang="ko-KR" altLang="en-US" sz="1800" dirty="0">
                <a:solidFill>
                  <a:srgbClr val="000000"/>
                </a:solidFill>
                <a:latin typeface="Calibri"/>
                <a:ea typeface="맑은 고딕"/>
              </a:rPr>
              <a:t>활용편의성 불문</a:t>
            </a:r>
            <a:endParaRPr kumimoji="0" lang="en-US" altLang="ko-KR" sz="2000" b="0" i="0" u="none" strike="noStrike" kern="1200" cap="none" spc="-50" normalizeH="0" baseline="0" noProof="0" dirty="0">
              <a:ln>
                <a:solidFill>
                  <a:sysClr val="windowText" lastClr="000000">
                    <a:alpha val="0"/>
                  </a:sysClr>
                </a:solidFill>
              </a:ln>
              <a:solidFill>
                <a:srgbClr val="000000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682C1A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ko-KR" altLang="en-US" sz="2000" b="1" i="0" u="none" strike="noStrike" kern="1200" cap="none" spc="-50" normalizeH="0" baseline="0" noProof="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저작물</a:t>
            </a:r>
            <a:endParaRPr kumimoji="0" lang="en-US" altLang="ko-KR" sz="2000" b="1" i="0" u="none" strike="noStrike" kern="1200" cap="none" spc="-50" normalizeH="0" baseline="0" noProof="0" dirty="0">
              <a:ln>
                <a:solidFill>
                  <a:sysClr val="windowText" lastClr="000000">
                    <a:alpha val="0"/>
                  </a:sysClr>
                </a:solidFill>
              </a:ln>
              <a:solidFill>
                <a:srgbClr val="000000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  <a:p>
            <a:pPr marL="538163" marR="0" lvl="1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50000"/>
                  <a:lumOff val="50000"/>
                </a:srgbClr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1800" b="0" i="0" u="none" strike="noStrike" kern="1200" cap="none" spc="-50" normalizeH="0" baseline="0" noProof="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인간의 사상 또는 감정을 표현한 창작물</a:t>
            </a:r>
            <a:r>
              <a:rPr kumimoji="0" lang="en-US" altLang="ko-KR" sz="1800" b="0" i="0" u="none" strike="noStrike" kern="1200" cap="none" spc="-50" normalizeH="0" baseline="0" noProof="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(</a:t>
            </a:r>
            <a:r>
              <a:rPr kumimoji="0" lang="ko-KR" altLang="en-US" sz="1800" b="0" i="0" u="none" strike="noStrike" kern="1200" cap="none" spc="-50" normalizeH="0" baseline="0" noProof="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저작권법 제</a:t>
            </a:r>
            <a:r>
              <a:rPr kumimoji="0" lang="en-US" altLang="ko-KR" sz="1800" b="0" i="0" u="none" strike="noStrike" kern="1200" cap="none" spc="-50" normalizeH="0" baseline="0" noProof="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2</a:t>
            </a:r>
            <a:r>
              <a:rPr kumimoji="0" lang="ko-KR" altLang="en-US" sz="1800" b="0" i="0" u="none" strike="noStrike" kern="1200" cap="none" spc="-50" normalizeH="0" baseline="0" noProof="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조 제</a:t>
            </a:r>
            <a:r>
              <a:rPr kumimoji="0" lang="en-US" altLang="ko-KR" sz="1800" b="0" i="0" u="none" strike="noStrike" kern="1200" cap="none" spc="-50" normalizeH="0" baseline="0" noProof="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1</a:t>
            </a:r>
            <a:r>
              <a:rPr kumimoji="0" lang="ko-KR" altLang="en-US" sz="1800" b="0" i="0" u="none" strike="noStrike" kern="1200" cap="none" spc="-50" normalizeH="0" baseline="0" noProof="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호</a:t>
            </a:r>
            <a:r>
              <a:rPr kumimoji="0" lang="en-US" altLang="ko-KR" sz="1800" b="0" i="0" u="none" strike="noStrike" kern="1200" cap="none" spc="-50" normalizeH="0" baseline="0" noProof="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)</a:t>
            </a:r>
            <a:endParaRPr kumimoji="0" lang="en-US" altLang="ko-KR" sz="2000" b="0" i="0" u="none" strike="noStrike" kern="1200" cap="none" spc="-50" normalizeH="0" baseline="0" noProof="0" dirty="0">
              <a:ln>
                <a:solidFill>
                  <a:sysClr val="windowText" lastClr="000000">
                    <a:alpha val="0"/>
                  </a:sysClr>
                </a:solidFill>
              </a:ln>
              <a:solidFill>
                <a:srgbClr val="000000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682C1A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ko-KR" altLang="en-US" sz="2000" b="1" i="0" u="none" strike="noStrike" kern="1200" cap="none" spc="-50" normalizeH="0" baseline="0" noProof="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편집저작물</a:t>
            </a:r>
            <a:endParaRPr kumimoji="0" lang="en-US" altLang="ko-KR" sz="2000" b="1" i="0" u="none" strike="noStrike" kern="1200" cap="none" spc="-50" normalizeH="0" baseline="0" noProof="0" dirty="0">
              <a:ln>
                <a:solidFill>
                  <a:sysClr val="windowText" lastClr="000000">
                    <a:alpha val="0"/>
                  </a:sysClr>
                </a:solidFill>
              </a:ln>
              <a:solidFill>
                <a:srgbClr val="000000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  <a:p>
            <a:pPr lvl="1" fontAlgn="auto">
              <a:buClr>
                <a:srgbClr val="682C1A"/>
              </a:buClr>
              <a:buFont typeface="Wingdings" panose="05000000000000000000" pitchFamily="2" charset="2"/>
              <a:buChar char="ü"/>
            </a:pPr>
            <a:r>
              <a:rPr kumimoji="0" lang="ko-KR" altLang="en-US" sz="2000" dirty="0">
                <a:solidFill>
                  <a:srgbClr val="000000"/>
                </a:solidFill>
                <a:latin typeface="Calibri"/>
                <a:ea typeface="맑은 고딕"/>
              </a:rPr>
              <a:t>편집물로서 그 소재의 </a:t>
            </a:r>
            <a:r>
              <a:rPr kumimoji="0" lang="ko-KR" altLang="en-US" sz="2000" dirty="0" err="1">
                <a:solidFill>
                  <a:srgbClr val="000000"/>
                </a:solidFill>
                <a:latin typeface="Calibri"/>
                <a:ea typeface="맑은 고딕"/>
              </a:rPr>
              <a:t>선택ㆍ배열</a:t>
            </a:r>
            <a:r>
              <a:rPr kumimoji="0" lang="ko-KR" altLang="en-US" sz="2000" dirty="0">
                <a:solidFill>
                  <a:srgbClr val="000000"/>
                </a:solidFill>
                <a:latin typeface="Calibri"/>
                <a:ea typeface="맑은 고딕"/>
              </a:rPr>
              <a:t> 또는 구성에 창작성이 있는 것</a:t>
            </a:r>
            <a:endParaRPr kumimoji="0" lang="en-US" altLang="ko-KR" sz="2000" b="1" i="0" u="none" strike="noStrike" kern="1200" cap="none" spc="-50" normalizeH="0" baseline="0" noProof="0" dirty="0">
              <a:ln>
                <a:solidFill>
                  <a:sysClr val="windowText" lastClr="000000">
                    <a:alpha val="0"/>
                  </a:sysClr>
                </a:solidFill>
              </a:ln>
              <a:solidFill>
                <a:srgbClr val="000000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682C1A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ko-KR" altLang="en-US" sz="2000" b="1" i="0" u="none" strike="noStrike" kern="1200" cap="none" spc="-50" normalizeH="0" baseline="0" noProof="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데이터베이스</a:t>
            </a:r>
            <a:endParaRPr kumimoji="0" lang="en-US" altLang="ko-KR" sz="2000" b="1" i="0" u="none" strike="noStrike" kern="1200" cap="none" spc="-50" normalizeH="0" baseline="0" noProof="0" dirty="0">
              <a:ln>
                <a:solidFill>
                  <a:sysClr val="windowText" lastClr="000000">
                    <a:alpha val="0"/>
                  </a:sysClr>
                </a:solidFill>
              </a:ln>
              <a:solidFill>
                <a:srgbClr val="000000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  <a:p>
            <a:pPr lvl="1" fontAlgn="auto">
              <a:buClr>
                <a:srgbClr val="682C1A"/>
              </a:buClr>
              <a:buFont typeface="Wingdings" panose="05000000000000000000" pitchFamily="2" charset="2"/>
              <a:buChar char="ü"/>
            </a:pPr>
            <a:r>
              <a:rPr kumimoji="0" lang="ko-KR" altLang="en-US" sz="1800" i="0" u="none" strike="noStrike" kern="1200" cap="none" spc="-50" normalizeH="0" baseline="0" noProof="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소재를 체계적으로 배열 또는 구성한 편집물로서 </a:t>
            </a:r>
            <a:endParaRPr kumimoji="0" lang="en-US" altLang="ko-KR" sz="1800" i="0" u="none" strike="noStrike" kern="1200" cap="none" spc="-50" normalizeH="0" baseline="0" noProof="0" dirty="0">
              <a:ln>
                <a:solidFill>
                  <a:sysClr val="windowText" lastClr="000000">
                    <a:alpha val="0"/>
                  </a:sysClr>
                </a:solidFill>
              </a:ln>
              <a:solidFill>
                <a:srgbClr val="000000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  <a:p>
            <a:pPr lvl="1" fontAlgn="auto">
              <a:buClr>
                <a:srgbClr val="682C1A"/>
              </a:buClr>
              <a:buFont typeface="Wingdings" panose="05000000000000000000" pitchFamily="2" charset="2"/>
              <a:buChar char="ü"/>
            </a:pPr>
            <a:r>
              <a:rPr kumimoji="0" lang="ko-KR" altLang="en-US" sz="1800" i="0" u="none" strike="noStrike" kern="1200" cap="none" spc="-50" normalizeH="0" baseline="0" noProof="0" dirty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개별적으로 그 소재에 접근하거나 그 소재를 검색할 수 있도록 한 것</a:t>
            </a:r>
            <a:endParaRPr kumimoji="0" lang="ko-KR" altLang="en-US" sz="1800" b="0" i="0" u="none" strike="noStrike" kern="1200" cap="none" spc="-50" normalizeH="0" baseline="0" noProof="0" dirty="0">
              <a:ln>
                <a:solidFill>
                  <a:sysClr val="windowText" lastClr="000000">
                    <a:alpha val="0"/>
                  </a:sysClr>
                </a:solidFill>
              </a:ln>
              <a:solidFill>
                <a:srgbClr val="000000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2FD4F5D-40F3-B897-A983-F7779C0C5688}"/>
              </a:ext>
            </a:extLst>
          </p:cNvPr>
          <p:cNvSpPr/>
          <p:nvPr/>
        </p:nvSpPr>
        <p:spPr>
          <a:xfrm>
            <a:off x="8337376" y="6453336"/>
            <a:ext cx="1224136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7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저작권 보호 대상의 확장</a:t>
            </a:r>
            <a:r>
              <a:rPr lang="en-US" altLang="ko-KR" dirty="0"/>
              <a:t>: Farm Hero Saga vs. Forest Mania</a:t>
            </a:r>
            <a:endParaRPr lang="ko-KR" altLang="en-US" dirty="0"/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C6900A6D-ACBF-DCE1-BC18-B8F2FD578432}"/>
              </a:ext>
            </a:extLst>
          </p:cNvPr>
          <p:cNvGrpSpPr/>
          <p:nvPr/>
        </p:nvGrpSpPr>
        <p:grpSpPr>
          <a:xfrm>
            <a:off x="344487" y="1412776"/>
            <a:ext cx="9288462" cy="4896544"/>
            <a:chOff x="344487" y="1201167"/>
            <a:chExt cx="9288462" cy="5257527"/>
          </a:xfrm>
        </p:grpSpPr>
        <p:grpSp>
          <p:nvGrpSpPr>
            <p:cNvPr id="20" name="그룹 5">
              <a:extLst>
                <a:ext uri="{FF2B5EF4-FFF2-40B4-BE49-F238E27FC236}">
                  <a16:creationId xmlns:a16="http://schemas.microsoft.com/office/drawing/2014/main" id="{61077323-62CD-B37B-7359-B71E9C6495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487" y="1201167"/>
              <a:ext cx="4608512" cy="5252169"/>
              <a:chOff x="344488" y="1489075"/>
              <a:chExt cx="4608512" cy="5251431"/>
            </a:xfrm>
          </p:grpSpPr>
          <p:sp>
            <p:nvSpPr>
              <p:cNvPr id="48" name="Rectangle 13">
                <a:extLst>
                  <a:ext uri="{FF2B5EF4-FFF2-40B4-BE49-F238E27FC236}">
                    <a16:creationId xmlns:a16="http://schemas.microsoft.com/office/drawing/2014/main" id="{E2723314-16FB-66A4-BBB0-0E8E83493A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488" y="1489075"/>
                <a:ext cx="4608512" cy="569833"/>
              </a:xfrm>
              <a:prstGeom prst="rect">
                <a:avLst/>
              </a:prstGeom>
              <a:solidFill>
                <a:srgbClr val="E0E0E0"/>
              </a:solidFill>
              <a:ln w="9525">
                <a:solidFill>
                  <a:schemeClr val="accent2"/>
                </a:solidFill>
              </a:ln>
              <a:effectLst/>
            </p:spPr>
            <p:txBody>
              <a:bodyPr lIns="36000" tIns="36000" rIns="36000" bIns="36000" anchor="ctr"/>
              <a:lstStyle/>
              <a:p>
                <a:pPr algn="ctr" latinLnBrk="0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itchFamily="34" charset="0"/>
                  </a:rPr>
                  <a:t>원고 </a:t>
                </a:r>
                <a:r>
                  <a:rPr lang="ko-KR" alt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itchFamily="34" charset="0"/>
                  </a:rPr>
                  <a:t>킹닷컴</a:t>
                </a:r>
                <a:r>
                  <a: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itchFamily="34" charset="0"/>
                  </a:rPr>
                  <a:t> 리미티드</a:t>
                </a:r>
                <a:endParaRPr lang="en-US" altLang="ko-K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itchFamily="34" charset="0"/>
                </a:endParaRPr>
              </a:p>
            </p:txBody>
          </p:sp>
          <p:sp>
            <p:nvSpPr>
              <p:cNvPr id="49" name="Rectangle 11">
                <a:extLst>
                  <a:ext uri="{FF2B5EF4-FFF2-40B4-BE49-F238E27FC236}">
                    <a16:creationId xmlns:a16="http://schemas.microsoft.com/office/drawing/2014/main" id="{757CA53B-259E-DF46-9991-3E1487B024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488" y="2058908"/>
                <a:ext cx="4608512" cy="4681598"/>
              </a:xfrm>
              <a:prstGeom prst="rect">
                <a:avLst/>
              </a:prstGeom>
              <a:noFill/>
              <a:ln w="9525" algn="ctr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/>
              <a:lstStyle/>
              <a:p>
                <a:pPr marL="447675" lvl="1" indent="-266700" algn="ctr" latinLnBrk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•"/>
                  <a:defRPr/>
                </a:pPr>
                <a:endParaRPr lang="ko-KR" altLang="en-US" dirty="0">
                  <a:latin typeface="Calibri" panose="020F0502020204030204" pitchFamily="34" charset="0"/>
                  <a:ea typeface="+mn-ea"/>
                  <a:cs typeface="Calibri" pitchFamily="34" charset="0"/>
                </a:endParaRPr>
              </a:p>
            </p:txBody>
          </p:sp>
        </p:grpSp>
        <p:grpSp>
          <p:nvGrpSpPr>
            <p:cNvPr id="21" name="그룹 11">
              <a:extLst>
                <a:ext uri="{FF2B5EF4-FFF2-40B4-BE49-F238E27FC236}">
                  <a16:creationId xmlns:a16="http://schemas.microsoft.com/office/drawing/2014/main" id="{5C2D211C-8FDE-560E-2130-2EC98D76B1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4437" y="1201167"/>
              <a:ext cx="4608512" cy="5252169"/>
              <a:chOff x="344488" y="1489075"/>
              <a:chExt cx="4608512" cy="5251431"/>
            </a:xfrm>
          </p:grpSpPr>
          <p:sp>
            <p:nvSpPr>
              <p:cNvPr id="33" name="Rectangle 13">
                <a:extLst>
                  <a:ext uri="{FF2B5EF4-FFF2-40B4-BE49-F238E27FC236}">
                    <a16:creationId xmlns:a16="http://schemas.microsoft.com/office/drawing/2014/main" id="{2C7AD0C2-EF0A-D950-5950-77A9639A9C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488" y="1489075"/>
                <a:ext cx="4608512" cy="569833"/>
              </a:xfrm>
              <a:prstGeom prst="rect">
                <a:avLst/>
              </a:prstGeom>
              <a:solidFill>
                <a:srgbClr val="E0E0E0"/>
              </a:solidFill>
              <a:ln w="9525">
                <a:solidFill>
                  <a:schemeClr val="accent2"/>
                </a:solidFill>
              </a:ln>
              <a:effectLst/>
            </p:spPr>
            <p:txBody>
              <a:bodyPr lIns="36000" tIns="36000" rIns="36000" bIns="36000" anchor="ctr"/>
              <a:lstStyle/>
              <a:p>
                <a:pPr algn="ctr" latinLnBrk="0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ko-KR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itchFamily="34" charset="0"/>
                  </a:rPr>
                  <a:t>피고 주식회사 아보카도엔터테인먼트</a:t>
                </a:r>
                <a:endParaRPr lang="en-US" altLang="ko-K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itchFamily="34" charset="0"/>
                </a:endParaRPr>
              </a:p>
            </p:txBody>
          </p:sp>
          <p:sp>
            <p:nvSpPr>
              <p:cNvPr id="34" name="Rectangle 11">
                <a:extLst>
                  <a:ext uri="{FF2B5EF4-FFF2-40B4-BE49-F238E27FC236}">
                    <a16:creationId xmlns:a16="http://schemas.microsoft.com/office/drawing/2014/main" id="{D8BA8EAF-E0C4-FC80-7716-57F6EE501D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488" y="2058908"/>
                <a:ext cx="4608512" cy="4681598"/>
              </a:xfrm>
              <a:prstGeom prst="rect">
                <a:avLst/>
              </a:prstGeom>
              <a:noFill/>
              <a:ln w="9525" algn="ctr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/>
              <a:lstStyle/>
              <a:p>
                <a:pPr marL="447675" lvl="1" indent="-266700" algn="ctr" latinLnBrk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•"/>
                  <a:defRPr/>
                </a:pPr>
                <a:endParaRPr lang="ko-KR" altLang="en-US" dirty="0">
                  <a:latin typeface="Calibri" panose="020F0502020204030204" pitchFamily="34" charset="0"/>
                  <a:ea typeface="+mn-ea"/>
                  <a:cs typeface="Calibri" pitchFamily="34" charset="0"/>
                </a:endParaRPr>
              </a:p>
            </p:txBody>
          </p:sp>
        </p:grpSp>
        <p:pic>
          <p:nvPicPr>
            <p:cNvPr id="22" name="_x177195960" descr="EMB0000183868ae">
              <a:extLst>
                <a:ext uri="{FF2B5EF4-FFF2-40B4-BE49-F238E27FC236}">
                  <a16:creationId xmlns:a16="http://schemas.microsoft.com/office/drawing/2014/main" id="{AF66BDE5-AC54-8FA7-A5AF-3E96222128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1" t="12065" r="58064" b="56003"/>
            <a:stretch>
              <a:fillRect/>
            </a:stretch>
          </p:blipFill>
          <p:spPr bwMode="auto">
            <a:xfrm>
              <a:off x="1634330" y="1844824"/>
              <a:ext cx="2028825" cy="908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_x177196040" descr="EMB0000183868b1">
              <a:extLst>
                <a:ext uri="{FF2B5EF4-FFF2-40B4-BE49-F238E27FC236}">
                  <a16:creationId xmlns:a16="http://schemas.microsoft.com/office/drawing/2014/main" id="{2F2A23FC-89A0-E8C9-4E32-42285A88D0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60" t="12448" r="9195" b="58073"/>
            <a:stretch>
              <a:fillRect/>
            </a:stretch>
          </p:blipFill>
          <p:spPr bwMode="auto">
            <a:xfrm>
              <a:off x="6331743" y="1844824"/>
              <a:ext cx="1993900" cy="884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_x177196120" descr="EMB0000183868b4">
              <a:extLst>
                <a:ext uri="{FF2B5EF4-FFF2-40B4-BE49-F238E27FC236}">
                  <a16:creationId xmlns:a16="http://schemas.microsoft.com/office/drawing/2014/main" id="{93D68D90-5DDB-3E19-3ABD-DA799738A6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19" t="44124" r="59995" b="39182"/>
            <a:stretch>
              <a:fillRect/>
            </a:stretch>
          </p:blipFill>
          <p:spPr bwMode="auto">
            <a:xfrm>
              <a:off x="1687510" y="2924944"/>
              <a:ext cx="1922463" cy="503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_x177196200" descr="EMB0000183868b7">
              <a:extLst>
                <a:ext uri="{FF2B5EF4-FFF2-40B4-BE49-F238E27FC236}">
                  <a16:creationId xmlns:a16="http://schemas.microsoft.com/office/drawing/2014/main" id="{BCC9644B-7331-11F9-C02E-EFB760D5D7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06" t="43523" r="13678" b="40681"/>
            <a:stretch>
              <a:fillRect/>
            </a:stretch>
          </p:blipFill>
          <p:spPr bwMode="auto">
            <a:xfrm>
              <a:off x="6627018" y="2924944"/>
              <a:ext cx="1403350" cy="487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_x177419096" descr="EMB0000183868ba">
              <a:extLst>
                <a:ext uri="{FF2B5EF4-FFF2-40B4-BE49-F238E27FC236}">
                  <a16:creationId xmlns:a16="http://schemas.microsoft.com/office/drawing/2014/main" id="{7B8616F1-9157-DA94-2206-6F65B6DE56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0" t="60864" r="60268" b="4201"/>
            <a:stretch>
              <a:fillRect/>
            </a:stretch>
          </p:blipFill>
          <p:spPr bwMode="auto">
            <a:xfrm>
              <a:off x="1634330" y="3583757"/>
              <a:ext cx="2025650" cy="1052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_x177370024" descr="EMB0000183868bd">
              <a:extLst>
                <a:ext uri="{FF2B5EF4-FFF2-40B4-BE49-F238E27FC236}">
                  <a16:creationId xmlns:a16="http://schemas.microsoft.com/office/drawing/2014/main" id="{BF73E73A-3D9E-FBFC-2CAA-3F12EAA62D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07" t="61328" r="10690" b="3856"/>
            <a:stretch>
              <a:fillRect/>
            </a:stretch>
          </p:blipFill>
          <p:spPr bwMode="auto">
            <a:xfrm>
              <a:off x="6355035" y="3583757"/>
              <a:ext cx="1989138" cy="1003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_x177188008" descr="EMB0000183868c0">
              <a:extLst>
                <a:ext uri="{FF2B5EF4-FFF2-40B4-BE49-F238E27FC236}">
                  <a16:creationId xmlns:a16="http://schemas.microsoft.com/office/drawing/2014/main" id="{812A1DA7-D646-540E-6B11-5A878116F4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5" t="1248" r="57704" b="668"/>
            <a:stretch>
              <a:fillRect/>
            </a:stretch>
          </p:blipFill>
          <p:spPr bwMode="auto">
            <a:xfrm>
              <a:off x="1784648" y="4725144"/>
              <a:ext cx="1766888" cy="1733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_x177186648" descr="EMB0000183868c3">
              <a:extLst>
                <a:ext uri="{FF2B5EF4-FFF2-40B4-BE49-F238E27FC236}">
                  <a16:creationId xmlns:a16="http://schemas.microsoft.com/office/drawing/2014/main" id="{FE3DD520-0D02-37DD-29D3-606FF0A6CC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22" t="2138" r="1492" b="1308"/>
            <a:stretch>
              <a:fillRect/>
            </a:stretch>
          </p:blipFill>
          <p:spPr bwMode="auto">
            <a:xfrm>
              <a:off x="6525717" y="4766419"/>
              <a:ext cx="1854200" cy="165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381F076D-DE09-7286-CB40-2A43239E204B}"/>
              </a:ext>
            </a:extLst>
          </p:cNvPr>
          <p:cNvSpPr/>
          <p:nvPr/>
        </p:nvSpPr>
        <p:spPr>
          <a:xfrm>
            <a:off x="8121352" y="6448787"/>
            <a:ext cx="1511597" cy="29258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861203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82C1A"/>
                </a:solidFill>
                <a:effectLst/>
                <a:uLnTx/>
                <a:uFillTx/>
                <a:latin typeface="Calibri"/>
                <a:ea typeface="맑은 고딕"/>
                <a:cs typeface="+mj-cs"/>
              </a:rPr>
              <a:t>저작권 보호 대상의 확장</a:t>
            </a:r>
            <a:r>
              <a:rPr kumimoji="1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682C1A"/>
                </a:solidFill>
                <a:effectLst/>
                <a:uLnTx/>
                <a:uFillTx/>
                <a:latin typeface="Calibri"/>
                <a:ea typeface="맑은 고딕"/>
                <a:cs typeface="+mj-cs"/>
              </a:rPr>
              <a:t>: Farm Hero Saga vs. Forest Mania</a:t>
            </a:r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560512" y="1484784"/>
            <a:ext cx="8520609" cy="4635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1" lang="ko-KR" altLang="en-US" sz="2400" b="1" i="0" u="none" strike="noStrike" kern="1200" cap="none" spc="-80" normalizeH="0" baseline="0" noProof="0" dirty="0" err="1">
                <a:ln>
                  <a:noFill/>
                </a:ln>
                <a:solidFill>
                  <a:srgbClr val="F1590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창작성</a:t>
            </a:r>
            <a:r>
              <a:rPr kumimoji="1" lang="ko-KR" altLang="en-US" sz="2400" b="1" i="0" u="none" strike="noStrike" kern="1200" cap="none" spc="-80" normalizeH="0" baseline="0" noProof="0" dirty="0">
                <a:ln>
                  <a:noFill/>
                </a:ln>
                <a:solidFill>
                  <a:srgbClr val="F1590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여부 판단 대상</a:t>
            </a:r>
            <a:endParaRPr kumimoji="1" lang="en-US" altLang="ko-KR" sz="2400" b="1" i="0" u="none" strike="noStrike" kern="1200" cap="none" spc="-80" normalizeH="0" baseline="0" noProof="0" dirty="0">
              <a:ln>
                <a:noFill/>
              </a:ln>
              <a:solidFill>
                <a:srgbClr val="F1590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1" lang="en-US" altLang="ko-KR" sz="2000" b="1" i="0" u="none" strike="noStrike" kern="1200" cap="none" spc="-80" normalizeH="0" baseline="0" noProof="0" dirty="0">
              <a:ln>
                <a:noFill/>
              </a:ln>
              <a:solidFill>
                <a:srgbClr val="F1590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lvl="1" indent="-342900" latinLnBrk="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kumimoji="1" lang="ko-KR" altLang="en-US" sz="2000" b="1" i="0" u="none" strike="noStrike" kern="1200" cap="none" spc="-8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게임물을</a:t>
            </a:r>
            <a:r>
              <a:rPr kumimoji="1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구성하는 구성요소들 각각의 </a:t>
            </a:r>
            <a:r>
              <a:rPr kumimoji="1" lang="ko-KR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창작성</a:t>
            </a:r>
            <a:r>
              <a:rPr kumimoji="1" lang="en-US" altLang="ko-KR" sz="2000" b="1" i="0" u="none" strike="noStrike" kern="1200" cap="none" spc="-8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endParaRPr lang="en-US" altLang="ko-KR" sz="2000" spc="-80" dirty="0">
              <a:solidFill>
                <a:srgbClr val="000000">
                  <a:lumMod val="75000"/>
                  <a:lumOff val="25000"/>
                </a:srgbClr>
              </a:solidFill>
              <a:latin typeface="맑은 고딕"/>
              <a:ea typeface="맑은 고딕"/>
            </a:endParaRPr>
          </a:p>
          <a:p>
            <a:pPr marL="800100" lvl="1" indent="-342900" latinLnBrk="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kumimoji="1" lang="ko-KR" altLang="en-US" sz="2000" b="1" i="0" u="none" strike="noStrike" kern="1200" cap="none" spc="-8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게임 규칙과 게임 모드</a:t>
            </a:r>
            <a:r>
              <a:rPr kumimoji="1" lang="en-US" altLang="ko-KR" sz="2000" b="1" i="0" u="none" strike="noStrike" kern="1200" cap="none" spc="-8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, </a:t>
            </a:r>
            <a:r>
              <a:rPr kumimoji="1" lang="ko-KR" altLang="en-US" sz="2000" b="1" i="0" u="none" strike="noStrike" kern="1200" cap="none" spc="-8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전투레벨</a:t>
            </a:r>
            <a:r>
              <a:rPr kumimoji="1" lang="en-US" altLang="ko-KR" sz="2000" b="1" i="0" u="none" strike="noStrike" kern="1200" cap="none" spc="-8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, </a:t>
            </a:r>
            <a:r>
              <a:rPr kumimoji="1" lang="ko-KR" altLang="en-US" sz="2000" b="1" i="0" u="none" strike="noStrike" kern="1200" cap="none" spc="-8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개별적인 시각효과 등 구성요소들이 일정한 제작 의도와 시나리오에 따라 기술적으로 구현되는 과정에서 </a:t>
            </a:r>
            <a:r>
              <a:rPr kumimoji="1" lang="ko-KR" altLang="en-US" sz="2000" b="1" i="0" u="none" strike="noStrike" kern="1200" cap="none" spc="-80" normalizeH="0" baseline="0" noProof="0" dirty="0">
                <a:ln>
                  <a:noFill/>
                </a:ln>
                <a:solidFill>
                  <a:srgbClr val="F1590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선택∙배열되고 조합됨에 따라 전체적으로 어우러져 그 </a:t>
            </a:r>
            <a:r>
              <a:rPr kumimoji="1" lang="ko-KR" altLang="en-US" sz="2000" b="1" i="0" u="none" strike="noStrike" kern="1200" cap="none" spc="-80" normalizeH="0" baseline="0" noProof="0" dirty="0" err="1">
                <a:ln>
                  <a:noFill/>
                </a:ln>
                <a:solidFill>
                  <a:srgbClr val="F1590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게임물</a:t>
            </a:r>
            <a:r>
              <a:rPr kumimoji="1" lang="ko-KR" altLang="en-US" sz="2000" b="1" i="0" u="none" strike="noStrike" kern="1200" cap="none" spc="-80" normalizeH="0" baseline="0" noProof="0" dirty="0">
                <a:ln>
                  <a:noFill/>
                </a:ln>
                <a:solidFill>
                  <a:srgbClr val="F1590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자체가 다른 게임물과 구별되는 창작적 개성을 가지고 저작물로서 보호를 받을 정도에 이르렀는지 고려</a:t>
            </a:r>
            <a:endParaRPr kumimoji="1" lang="en-US" altLang="ko-KR" sz="2000" b="1" i="0" u="none" strike="noStrike" kern="1200" cap="none" spc="-80" normalizeH="0" baseline="0" noProof="0" dirty="0">
              <a:ln>
                <a:noFill/>
              </a:ln>
              <a:solidFill>
                <a:srgbClr val="F1590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000" b="1" i="0" u="none" strike="noStrike" kern="1200" cap="none" spc="-8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1" lang="ko-KR" altLang="en-US" sz="2400" b="1" i="0" u="none" strike="noStrike" kern="1200" cap="none" spc="-80" normalizeH="0" baseline="0" noProof="0" dirty="0">
                <a:ln>
                  <a:noFill/>
                </a:ln>
                <a:solidFill>
                  <a:srgbClr val="F1590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실질적 유사성 </a:t>
            </a:r>
            <a:endParaRPr kumimoji="1" lang="en-US" altLang="ko-KR" sz="2400" b="1" i="0" u="none" strike="noStrike" kern="1200" cap="none" spc="-80" normalizeH="0" baseline="0" noProof="0" dirty="0">
              <a:ln>
                <a:noFill/>
              </a:ln>
              <a:solidFill>
                <a:srgbClr val="F1590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1" lang="en-US" altLang="ko-KR" sz="2000" b="1" i="0" u="none" strike="noStrike" kern="1200" cap="none" spc="-80" normalizeH="0" baseline="0" noProof="0" dirty="0">
              <a:ln>
                <a:noFill/>
              </a:ln>
              <a:solidFill>
                <a:srgbClr val="F1590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lvl="1" indent="-342900" latinLnBrk="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kumimoji="1" lang="ko-KR" altLang="en-US" sz="2000" b="1" i="0" u="none" strike="noStrike" kern="1200" cap="none" spc="-8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창작적인 표현형식에 해당하는 것만을 가지고 대비</a:t>
            </a:r>
            <a:endParaRPr kumimoji="1" lang="en-US" altLang="ko-KR" sz="2000" b="1" i="0" u="none" strike="noStrike" kern="1200" cap="none" spc="-8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BD3076C-9587-1683-0D97-E1407150005E}"/>
              </a:ext>
            </a:extLst>
          </p:cNvPr>
          <p:cNvSpPr/>
          <p:nvPr/>
        </p:nvSpPr>
        <p:spPr>
          <a:xfrm>
            <a:off x="8265368" y="6453336"/>
            <a:ext cx="1368152" cy="288032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36454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44488" y="188640"/>
            <a:ext cx="9217025" cy="785151"/>
          </a:xfrm>
        </p:spPr>
        <p:txBody>
          <a:bodyPr/>
          <a:lstStyle/>
          <a:p>
            <a:r>
              <a:rPr lang="ko-KR" altLang="en-US" dirty="0"/>
              <a:t>저작권법상 </a:t>
            </a:r>
            <a:r>
              <a:rPr lang="ko-KR" altLang="en-US" b="1" dirty="0"/>
              <a:t>데이터베이스 </a:t>
            </a:r>
            <a:endParaRPr lang="en-US" altLang="ko-KR" b="1" dirty="0"/>
          </a:p>
        </p:txBody>
      </p:sp>
      <p:sp>
        <p:nvSpPr>
          <p:cNvPr id="7" name="직사각형 6"/>
          <p:cNvSpPr/>
          <p:nvPr/>
        </p:nvSpPr>
        <p:spPr>
          <a:xfrm>
            <a:off x="344488" y="1412776"/>
            <a:ext cx="1893103" cy="2613881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ko-KR" altLang="en-US" sz="2200" spc="-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데이터베이스</a:t>
            </a:r>
            <a:endParaRPr lang="en-US" altLang="ko-KR" sz="2200" spc="-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ctr">
              <a:lnSpc>
                <a:spcPct val="120000"/>
              </a:lnSpc>
            </a:pP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ctr">
              <a:lnSpc>
                <a:spcPct val="120000"/>
              </a:lnSpc>
            </a:pP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저작권법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ctr">
              <a:lnSpc>
                <a:spcPct val="120000"/>
              </a:lnSpc>
            </a:pP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제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조 제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호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345233" y="1512541"/>
            <a:ext cx="7227647" cy="214193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68288" indent="-268288" latinLnBrk="0">
              <a:lnSpc>
                <a:spcPct val="130000"/>
              </a:lnSpc>
              <a:spcAft>
                <a:spcPts val="200"/>
              </a:spcAft>
              <a:buClr>
                <a:srgbClr val="F1590E"/>
              </a:buClr>
              <a:buFont typeface="Arial" panose="020B0604020202020204" pitchFamily="34" charset="0"/>
              <a:buChar char="•"/>
            </a:pPr>
            <a:r>
              <a:rPr lang="en-US" altLang="ko-KR" spc="-20" dirty="0">
                <a:solidFill>
                  <a:srgbClr val="000000"/>
                </a:solidFill>
                <a:latin typeface="+mn-lt"/>
                <a:ea typeface="맑은 고딕"/>
              </a:rPr>
              <a:t>“</a:t>
            </a:r>
            <a:r>
              <a:rPr lang="ko-KR" altLang="en-US" spc="-20" dirty="0">
                <a:solidFill>
                  <a:srgbClr val="000000"/>
                </a:solidFill>
                <a:latin typeface="+mn-lt"/>
                <a:ea typeface="맑은 고딕"/>
              </a:rPr>
              <a:t>소재를 </a:t>
            </a:r>
            <a:r>
              <a:rPr lang="ko-KR" altLang="en-US" spc="-20" dirty="0">
                <a:solidFill>
                  <a:schemeClr val="tx2"/>
                </a:solidFill>
                <a:latin typeface="+mn-lt"/>
                <a:ea typeface="맑은 고딕"/>
              </a:rPr>
              <a:t>체계적으로 배열 또는 구성</a:t>
            </a:r>
            <a:r>
              <a:rPr lang="ko-KR" altLang="en-US" spc="-20" dirty="0">
                <a:solidFill>
                  <a:srgbClr val="000000"/>
                </a:solidFill>
                <a:latin typeface="+mn-lt"/>
                <a:ea typeface="맑은 고딕"/>
              </a:rPr>
              <a:t>한 </a:t>
            </a:r>
            <a:r>
              <a:rPr lang="ko-KR" altLang="en-US" spc="-20" dirty="0" err="1">
                <a:solidFill>
                  <a:srgbClr val="000000"/>
                </a:solidFill>
                <a:latin typeface="+mn-lt"/>
                <a:ea typeface="맑은 고딕"/>
              </a:rPr>
              <a:t>편집물로서</a:t>
            </a:r>
            <a:r>
              <a:rPr lang="ko-KR" altLang="en-US" spc="-20" dirty="0">
                <a:solidFill>
                  <a:srgbClr val="000000"/>
                </a:solidFill>
                <a:latin typeface="+mn-lt"/>
                <a:ea typeface="맑은 고딕"/>
              </a:rPr>
              <a:t> </a:t>
            </a:r>
            <a:r>
              <a:rPr lang="ko-KR" altLang="en-US" spc="-20" dirty="0">
                <a:solidFill>
                  <a:schemeClr val="tx2"/>
                </a:solidFill>
                <a:latin typeface="+mn-lt"/>
                <a:ea typeface="맑은 고딕"/>
              </a:rPr>
              <a:t>개별적으로</a:t>
            </a:r>
            <a:r>
              <a:rPr lang="ko-KR" altLang="en-US" spc="-20" dirty="0">
                <a:solidFill>
                  <a:srgbClr val="000000"/>
                </a:solidFill>
                <a:latin typeface="+mn-lt"/>
                <a:ea typeface="맑은 고딕"/>
              </a:rPr>
              <a:t> 그 소재에 접근하거나 그 소재를 검색할 수 있도록 한 것</a:t>
            </a:r>
            <a:r>
              <a:rPr lang="en-US" altLang="ko-KR" spc="-20" dirty="0">
                <a:solidFill>
                  <a:srgbClr val="000000"/>
                </a:solidFill>
                <a:latin typeface="+mn-lt"/>
                <a:ea typeface="맑은 고딕"/>
              </a:rPr>
              <a:t>”</a:t>
            </a:r>
          </a:p>
          <a:p>
            <a:pPr marL="628650" lvl="1" indent="-268288" latinLnBrk="0">
              <a:lnSpc>
                <a:spcPct val="130000"/>
              </a:lnSpc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ko-KR" altLang="en-US" sz="1600" spc="-20" dirty="0">
                <a:solidFill>
                  <a:srgbClr val="000000"/>
                </a:solidFill>
                <a:latin typeface="+mn-lt"/>
                <a:ea typeface="맑은 고딕"/>
              </a:rPr>
              <a:t>체계성</a:t>
            </a:r>
            <a:r>
              <a:rPr lang="en-US" altLang="ko-KR" sz="1600" spc="-20" dirty="0">
                <a:solidFill>
                  <a:srgbClr val="000000"/>
                </a:solidFill>
                <a:latin typeface="+mn-lt"/>
                <a:ea typeface="맑은 고딕"/>
              </a:rPr>
              <a:t>:</a:t>
            </a:r>
            <a:r>
              <a:rPr lang="en-US" altLang="ko-KR" sz="1600" spc="-20" dirty="0">
                <a:solidFill>
                  <a:srgbClr val="000000"/>
                </a:solidFill>
                <a:latin typeface="+mn-lt"/>
                <a:ea typeface="맑은 고딕"/>
                <a:sym typeface="Wingdings" panose="05000000000000000000" pitchFamily="2" charset="2"/>
              </a:rPr>
              <a:t> </a:t>
            </a:r>
            <a:r>
              <a:rPr lang="ko-KR" altLang="en-US" sz="1600" spc="-20" dirty="0" err="1">
                <a:solidFill>
                  <a:srgbClr val="000000"/>
                </a:solidFill>
                <a:latin typeface="+mn-lt"/>
                <a:ea typeface="맑은 고딕"/>
              </a:rPr>
              <a:t>창작성</a:t>
            </a:r>
            <a:r>
              <a:rPr lang="ko-KR" altLang="en-US" sz="1600" spc="-20" dirty="0">
                <a:solidFill>
                  <a:srgbClr val="000000"/>
                </a:solidFill>
                <a:latin typeface="+mn-lt"/>
                <a:ea typeface="맑은 고딕"/>
              </a:rPr>
              <a:t> </a:t>
            </a:r>
            <a:r>
              <a:rPr lang="en-US" altLang="ko-KR" sz="1600" spc="-20" dirty="0">
                <a:solidFill>
                  <a:srgbClr val="000000"/>
                </a:solidFill>
                <a:latin typeface="+mn-lt"/>
                <a:ea typeface="맑은 고딕"/>
              </a:rPr>
              <a:t>X</a:t>
            </a:r>
          </a:p>
          <a:p>
            <a:pPr marL="628650" lvl="1" indent="-268288" latinLnBrk="0">
              <a:lnSpc>
                <a:spcPct val="130000"/>
              </a:lnSpc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ko-KR" altLang="en-US" sz="1600" spc="-20" dirty="0" err="1">
                <a:solidFill>
                  <a:srgbClr val="000000"/>
                </a:solidFill>
                <a:latin typeface="+mn-lt"/>
                <a:ea typeface="맑은 고딕"/>
              </a:rPr>
              <a:t>편집물</a:t>
            </a:r>
            <a:r>
              <a:rPr lang="en-US" altLang="ko-KR" sz="1600" spc="-20" dirty="0">
                <a:solidFill>
                  <a:srgbClr val="000000"/>
                </a:solidFill>
                <a:latin typeface="+mn-lt"/>
                <a:ea typeface="맑은 고딕"/>
              </a:rPr>
              <a:t>: “</a:t>
            </a:r>
            <a:r>
              <a:rPr lang="ko-KR" altLang="en-US" sz="1600" spc="-20" dirty="0">
                <a:solidFill>
                  <a:srgbClr val="000000"/>
                </a:solidFill>
                <a:latin typeface="+mn-lt"/>
                <a:ea typeface="맑은 고딕"/>
              </a:rPr>
              <a:t>저작물이나 부호</a:t>
            </a:r>
            <a:r>
              <a:rPr lang="en-US" altLang="ko-KR" sz="1600" spc="-20" dirty="0">
                <a:solidFill>
                  <a:srgbClr val="000000"/>
                </a:solidFill>
                <a:latin typeface="+mn-lt"/>
                <a:ea typeface="맑은 고딕"/>
              </a:rPr>
              <a:t>·</a:t>
            </a:r>
            <a:r>
              <a:rPr lang="ko-KR" altLang="en-US" sz="1600" spc="-20" dirty="0">
                <a:solidFill>
                  <a:srgbClr val="000000"/>
                </a:solidFill>
                <a:latin typeface="+mn-lt"/>
                <a:ea typeface="맑은 고딕"/>
              </a:rPr>
              <a:t>문자</a:t>
            </a:r>
            <a:r>
              <a:rPr lang="en-US" altLang="ko-KR" sz="1600" spc="-20" dirty="0">
                <a:solidFill>
                  <a:srgbClr val="000000"/>
                </a:solidFill>
                <a:latin typeface="+mn-lt"/>
                <a:ea typeface="맑은 고딕"/>
              </a:rPr>
              <a:t>·</a:t>
            </a:r>
            <a:r>
              <a:rPr lang="ko-KR" altLang="en-US" sz="1600" spc="-20" dirty="0">
                <a:solidFill>
                  <a:srgbClr val="000000"/>
                </a:solidFill>
                <a:latin typeface="+mn-lt"/>
                <a:ea typeface="맑은 고딕"/>
              </a:rPr>
              <a:t>음</a:t>
            </a:r>
            <a:r>
              <a:rPr lang="en-US" altLang="ko-KR" sz="1600" spc="-20" dirty="0">
                <a:solidFill>
                  <a:srgbClr val="000000"/>
                </a:solidFill>
                <a:latin typeface="+mn-lt"/>
                <a:ea typeface="맑은 고딕"/>
              </a:rPr>
              <a:t>·</a:t>
            </a:r>
            <a:r>
              <a:rPr lang="ko-KR" altLang="en-US" sz="1600" spc="-20" dirty="0">
                <a:solidFill>
                  <a:srgbClr val="000000"/>
                </a:solidFill>
                <a:latin typeface="+mn-lt"/>
                <a:ea typeface="맑은 고딕"/>
              </a:rPr>
              <a:t>영상 그 밖의 형태의 자료</a:t>
            </a:r>
            <a:r>
              <a:rPr lang="en-US" altLang="ko-KR" sz="1600" spc="-20" dirty="0">
                <a:solidFill>
                  <a:srgbClr val="000000"/>
                </a:solidFill>
                <a:latin typeface="+mn-lt"/>
                <a:ea typeface="맑은 고딕"/>
              </a:rPr>
              <a:t>(=</a:t>
            </a:r>
            <a:r>
              <a:rPr lang="ko-KR" altLang="en-US" sz="1600" spc="-20" dirty="0">
                <a:solidFill>
                  <a:srgbClr val="000000"/>
                </a:solidFill>
                <a:latin typeface="+mn-lt"/>
                <a:ea typeface="맑은 고딕"/>
              </a:rPr>
              <a:t>소재</a:t>
            </a:r>
            <a:r>
              <a:rPr lang="en-US" altLang="ko-KR" sz="1600" spc="-20" dirty="0">
                <a:solidFill>
                  <a:srgbClr val="000000"/>
                </a:solidFill>
                <a:latin typeface="+mn-lt"/>
                <a:ea typeface="맑은 고딕"/>
              </a:rPr>
              <a:t>)</a:t>
            </a:r>
            <a:r>
              <a:rPr lang="ko-KR" altLang="en-US" sz="1600" spc="-20" dirty="0">
                <a:solidFill>
                  <a:srgbClr val="000000"/>
                </a:solidFill>
                <a:latin typeface="+mn-lt"/>
                <a:ea typeface="맑은 고딕"/>
              </a:rPr>
              <a:t>의 </a:t>
            </a:r>
            <a:r>
              <a:rPr lang="ko-KR" altLang="en-US" sz="1600" spc="-20" dirty="0" err="1">
                <a:solidFill>
                  <a:srgbClr val="000000"/>
                </a:solidFill>
                <a:latin typeface="+mn-lt"/>
                <a:ea typeface="맑은 고딕"/>
              </a:rPr>
              <a:t>집합물</a:t>
            </a:r>
            <a:r>
              <a:rPr lang="en-US" altLang="ko-KR" sz="1600" spc="-20" dirty="0">
                <a:solidFill>
                  <a:srgbClr val="000000"/>
                </a:solidFill>
                <a:latin typeface="+mn-lt"/>
                <a:ea typeface="맑은 고딕"/>
              </a:rPr>
              <a:t>” (</a:t>
            </a:r>
            <a:r>
              <a:rPr lang="ko-KR" altLang="en-US" sz="1600" spc="-20" dirty="0">
                <a:solidFill>
                  <a:srgbClr val="000000"/>
                </a:solidFill>
                <a:latin typeface="+mn-lt"/>
                <a:ea typeface="맑은 고딕"/>
              </a:rPr>
              <a:t>제</a:t>
            </a:r>
            <a:r>
              <a:rPr lang="en-US" altLang="ko-KR" sz="1600" spc="-20" dirty="0">
                <a:solidFill>
                  <a:srgbClr val="000000"/>
                </a:solidFill>
                <a:latin typeface="+mn-lt"/>
                <a:ea typeface="맑은 고딕"/>
              </a:rPr>
              <a:t>2</a:t>
            </a:r>
            <a:r>
              <a:rPr lang="ko-KR" altLang="en-US" sz="1600" spc="-20" dirty="0">
                <a:solidFill>
                  <a:srgbClr val="000000"/>
                </a:solidFill>
                <a:latin typeface="+mn-lt"/>
                <a:ea typeface="맑은 고딕"/>
              </a:rPr>
              <a:t>조 제</a:t>
            </a:r>
            <a:r>
              <a:rPr lang="en-US" altLang="ko-KR" sz="1600" spc="-20" dirty="0">
                <a:solidFill>
                  <a:srgbClr val="000000"/>
                </a:solidFill>
                <a:latin typeface="+mn-lt"/>
                <a:ea typeface="맑은 고딕"/>
              </a:rPr>
              <a:t>17</a:t>
            </a:r>
            <a:r>
              <a:rPr lang="ko-KR" altLang="en-US" sz="1600" spc="-20" dirty="0">
                <a:solidFill>
                  <a:srgbClr val="000000"/>
                </a:solidFill>
                <a:latin typeface="+mn-lt"/>
                <a:ea typeface="맑은 고딕"/>
              </a:rPr>
              <a:t>호</a:t>
            </a:r>
            <a:r>
              <a:rPr lang="en-US" altLang="ko-KR" sz="1600" spc="-20" dirty="0">
                <a:solidFill>
                  <a:srgbClr val="000000"/>
                </a:solidFill>
                <a:latin typeface="+mn-lt"/>
                <a:ea typeface="맑은 고딕"/>
              </a:rPr>
              <a:t>) </a:t>
            </a:r>
          </a:p>
          <a:p>
            <a:pPr marL="628650" lvl="1" indent="-268288" latinLnBrk="0">
              <a:lnSpc>
                <a:spcPct val="130000"/>
              </a:lnSpc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ko-KR" altLang="en-US" sz="1600" spc="-20" dirty="0">
                <a:solidFill>
                  <a:srgbClr val="000000"/>
                </a:solidFill>
                <a:latin typeface="+mn-lt"/>
                <a:ea typeface="맑은 고딕"/>
              </a:rPr>
              <a:t>개별적으로</a:t>
            </a:r>
            <a:r>
              <a:rPr lang="en-US" altLang="ko-KR" sz="1600" spc="-20" dirty="0">
                <a:solidFill>
                  <a:srgbClr val="000000"/>
                </a:solidFill>
                <a:latin typeface="+mn-lt"/>
                <a:ea typeface="맑은 고딕"/>
              </a:rPr>
              <a:t>:  </a:t>
            </a:r>
            <a:r>
              <a:rPr lang="ko-KR" altLang="en-US" sz="1600" spc="-20" dirty="0">
                <a:solidFill>
                  <a:srgbClr val="000000"/>
                </a:solidFill>
                <a:latin typeface="+mn-lt"/>
                <a:ea typeface="맑은 고딕"/>
              </a:rPr>
              <a:t>특정 정보의 접근이나 검색의 편의성</a:t>
            </a:r>
            <a:endParaRPr lang="en-US" altLang="ko-KR" sz="1600" spc="-20" dirty="0">
              <a:solidFill>
                <a:srgbClr val="000000"/>
              </a:solidFill>
              <a:latin typeface="+mn-lt"/>
              <a:ea typeface="맑은 고딕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44487" y="4220294"/>
            <a:ext cx="1893103" cy="2089449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ko-KR" altLang="en-US" sz="2200" spc="-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적용 제외</a:t>
            </a:r>
            <a:endParaRPr lang="en-US" altLang="ko-KR" sz="2200" spc="-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ctr">
              <a:lnSpc>
                <a:spcPct val="120000"/>
              </a:lnSpc>
            </a:pP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ctr">
              <a:lnSpc>
                <a:spcPct val="120000"/>
              </a:lnSpc>
            </a:pP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저작권법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ctr">
              <a:lnSpc>
                <a:spcPct val="120000"/>
              </a:lnSpc>
            </a:pP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제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92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조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345233" y="4365104"/>
            <a:ext cx="7227647" cy="180972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68288" indent="-268288" latinLnBrk="0">
              <a:lnSpc>
                <a:spcPct val="130000"/>
              </a:lnSpc>
              <a:spcAft>
                <a:spcPts val="200"/>
              </a:spcAft>
              <a:buClr>
                <a:srgbClr val="F1590E"/>
              </a:buClr>
              <a:buFont typeface="Arial" panose="020B0604020202020204" pitchFamily="34" charset="0"/>
              <a:buChar char="•"/>
            </a:pPr>
            <a:r>
              <a:rPr lang="en-US" altLang="ko-KR" spc="-20" dirty="0">
                <a:solidFill>
                  <a:srgbClr val="000000"/>
                </a:solidFill>
                <a:latin typeface="+mn-lt"/>
                <a:ea typeface="맑은 고딕"/>
              </a:rPr>
              <a:t>“</a:t>
            </a:r>
            <a:r>
              <a:rPr lang="ko-KR" altLang="en-US" spc="-20" dirty="0">
                <a:solidFill>
                  <a:srgbClr val="000000"/>
                </a:solidFill>
                <a:latin typeface="+mn-lt"/>
                <a:ea typeface="맑은 고딕"/>
              </a:rPr>
              <a:t>데이터베이스의 제작</a:t>
            </a:r>
            <a:r>
              <a:rPr lang="en-US" altLang="ko-KR" spc="-20" dirty="0">
                <a:solidFill>
                  <a:srgbClr val="000000"/>
                </a:solidFill>
                <a:latin typeface="+mn-lt"/>
                <a:ea typeface="맑은 고딕"/>
              </a:rPr>
              <a:t>·</a:t>
            </a:r>
            <a:r>
              <a:rPr lang="ko-KR" altLang="en-US" spc="-20" dirty="0" err="1">
                <a:solidFill>
                  <a:srgbClr val="000000"/>
                </a:solidFill>
                <a:latin typeface="+mn-lt"/>
                <a:ea typeface="맑은 고딕"/>
              </a:rPr>
              <a:t>갱신등</a:t>
            </a:r>
            <a:r>
              <a:rPr lang="ko-KR" altLang="en-US" spc="-20" dirty="0">
                <a:solidFill>
                  <a:srgbClr val="000000"/>
                </a:solidFill>
                <a:latin typeface="+mn-lt"/>
                <a:ea typeface="맑은 고딕"/>
              </a:rPr>
              <a:t> 또는 운영에 이용되는 컴퓨터프로그램</a:t>
            </a:r>
            <a:r>
              <a:rPr lang="en-US" altLang="ko-KR" spc="-20" dirty="0">
                <a:solidFill>
                  <a:srgbClr val="000000"/>
                </a:solidFill>
                <a:latin typeface="+mn-lt"/>
                <a:ea typeface="맑은 고딕"/>
              </a:rPr>
              <a:t>”</a:t>
            </a:r>
            <a:endParaRPr lang="ko-KR" altLang="en-US" spc="-20" dirty="0">
              <a:solidFill>
                <a:srgbClr val="000000"/>
              </a:solidFill>
              <a:latin typeface="+mn-lt"/>
              <a:ea typeface="맑은 고딕"/>
            </a:endParaRPr>
          </a:p>
          <a:p>
            <a:pPr marL="273050" lvl="1" latinLnBrk="0">
              <a:lnSpc>
                <a:spcPct val="130000"/>
              </a:lnSpc>
              <a:spcAft>
                <a:spcPts val="200"/>
              </a:spcAft>
              <a:buClr>
                <a:srgbClr val="F1590E"/>
              </a:buClr>
            </a:pPr>
            <a:r>
              <a:rPr lang="en-US" altLang="ko-KR" sz="14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맑은 고딕"/>
              </a:rPr>
              <a:t>[</a:t>
            </a:r>
            <a:r>
              <a:rPr lang="ko-KR" altLang="en-US" sz="14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맑은 고딕"/>
              </a:rPr>
              <a:t>예시</a:t>
            </a:r>
            <a:r>
              <a:rPr lang="en-US" altLang="ko-KR" sz="14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맑은 고딕"/>
              </a:rPr>
              <a:t>] </a:t>
            </a:r>
            <a:r>
              <a:rPr lang="ko-KR" altLang="en-US" sz="14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맑은 고딕"/>
              </a:rPr>
              <a:t>데이터베이스 관리 시스템</a:t>
            </a:r>
            <a:r>
              <a:rPr lang="en-US" altLang="ko-KR" sz="14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맑은 고딕"/>
              </a:rPr>
              <a:t>, </a:t>
            </a:r>
            <a:r>
              <a:rPr lang="ko-KR" altLang="en-US" sz="14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맑은 고딕"/>
              </a:rPr>
              <a:t>어플리케이션</a:t>
            </a:r>
          </a:p>
          <a:p>
            <a:pPr marL="268288" indent="-268288" latinLnBrk="0">
              <a:lnSpc>
                <a:spcPct val="130000"/>
              </a:lnSpc>
              <a:spcAft>
                <a:spcPts val="200"/>
              </a:spcAft>
              <a:buClr>
                <a:srgbClr val="F1590E"/>
              </a:buClr>
              <a:buFont typeface="Arial" panose="020B0604020202020204" pitchFamily="34" charset="0"/>
              <a:buChar char="•"/>
            </a:pPr>
            <a:r>
              <a:rPr lang="en-US" altLang="ko-KR" spc="-20" dirty="0">
                <a:solidFill>
                  <a:srgbClr val="000000"/>
                </a:solidFill>
                <a:latin typeface="+mn-lt"/>
                <a:ea typeface="맑은 고딕"/>
              </a:rPr>
              <a:t>“</a:t>
            </a:r>
            <a:r>
              <a:rPr lang="ko-KR" altLang="en-US" spc="-20" dirty="0">
                <a:solidFill>
                  <a:srgbClr val="000000"/>
                </a:solidFill>
                <a:latin typeface="+mn-lt"/>
                <a:ea typeface="맑은 고딕"/>
              </a:rPr>
              <a:t>무선 또는 유선통신을 기술적으로 가능하게 하기 위하여 제작되거나 갱신 등이 되는 데이터베이스</a:t>
            </a:r>
            <a:r>
              <a:rPr lang="en-US" altLang="ko-KR" spc="-20" dirty="0">
                <a:solidFill>
                  <a:srgbClr val="000000"/>
                </a:solidFill>
                <a:latin typeface="+mn-lt"/>
                <a:ea typeface="맑은 고딕"/>
              </a:rPr>
              <a:t>”</a:t>
            </a:r>
            <a:endParaRPr lang="ko-KR" altLang="en-US" spc="-20" dirty="0">
              <a:solidFill>
                <a:srgbClr val="000000"/>
              </a:solidFill>
              <a:latin typeface="+mn-lt"/>
              <a:ea typeface="맑은 고딕"/>
            </a:endParaRPr>
          </a:p>
          <a:p>
            <a:pPr marL="273050" lvl="1" latinLnBrk="0">
              <a:lnSpc>
                <a:spcPct val="130000"/>
              </a:lnSpc>
              <a:spcAft>
                <a:spcPts val="200"/>
              </a:spcAft>
              <a:buClr>
                <a:srgbClr val="F1590E"/>
              </a:buClr>
            </a:pPr>
            <a:r>
              <a:rPr lang="en-US" altLang="ko-KR" sz="14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맑은 고딕"/>
              </a:rPr>
              <a:t>[</a:t>
            </a:r>
            <a:r>
              <a:rPr lang="ko-KR" altLang="en-US" sz="14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맑은 고딕"/>
              </a:rPr>
              <a:t>예시</a:t>
            </a:r>
            <a:r>
              <a:rPr lang="en-US" altLang="ko-KR" sz="14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맑은 고딕"/>
              </a:rPr>
              <a:t>] </a:t>
            </a:r>
            <a:r>
              <a:rPr lang="ko-KR" altLang="en-US" sz="14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맑은 고딕"/>
              </a:rPr>
              <a:t>도메인 네임 </a:t>
            </a:r>
            <a:r>
              <a:rPr lang="ko-KR" altLang="en-US" sz="1400" spc="-2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맑은 고딕"/>
              </a:rPr>
              <a:t>등록부</a:t>
            </a:r>
            <a:r>
              <a:rPr lang="ko-KR" altLang="en-US" sz="14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맑은 고딕"/>
              </a:rPr>
              <a:t> 등 </a:t>
            </a:r>
          </a:p>
        </p:txBody>
      </p:sp>
      <p:cxnSp>
        <p:nvCxnSpPr>
          <p:cNvPr id="12" name="직선 연결선 11"/>
          <p:cNvCxnSpPr/>
          <p:nvPr/>
        </p:nvCxnSpPr>
        <p:spPr>
          <a:xfrm>
            <a:off x="344488" y="4123475"/>
            <a:ext cx="9217025" cy="0"/>
          </a:xfrm>
          <a:prstGeom prst="line">
            <a:avLst/>
          </a:prstGeom>
          <a:ln w="6350">
            <a:solidFill>
              <a:schemeClr val="accent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C13F278-3A6B-1C9E-646C-033D697EE270}"/>
              </a:ext>
            </a:extLst>
          </p:cNvPr>
          <p:cNvSpPr/>
          <p:nvPr/>
        </p:nvSpPr>
        <p:spPr>
          <a:xfrm>
            <a:off x="8337376" y="6453336"/>
            <a:ext cx="1224136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26170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저작권법상 데이터베이스 제작자 </a:t>
            </a:r>
            <a:endParaRPr lang="en-US" altLang="ko-KR" b="1" dirty="0"/>
          </a:p>
        </p:txBody>
      </p:sp>
      <p:sp>
        <p:nvSpPr>
          <p:cNvPr id="14" name="직사각형 13"/>
          <p:cNvSpPr/>
          <p:nvPr/>
        </p:nvSpPr>
        <p:spPr>
          <a:xfrm>
            <a:off x="344488" y="1412776"/>
            <a:ext cx="9217025" cy="591443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lvl="0">
              <a:lnSpc>
                <a:spcPct val="120000"/>
              </a:lnSpc>
            </a:pPr>
            <a:r>
              <a:rPr lang="ko-KR" altLang="en-US" sz="2300" spc="-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데이터베이스 제작자 </a:t>
            </a:r>
            <a:r>
              <a:rPr lang="en-US" altLang="ko-KR" spc="-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저작권법 제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조 제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호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531536" y="2103293"/>
            <a:ext cx="9012368" cy="339753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 latinLnBrk="0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>
                <a:srgbClr val="F1590E"/>
              </a:buClr>
              <a:buFont typeface="Wingdings" panose="05000000000000000000" pitchFamily="2" charset="2"/>
              <a:buChar char="v"/>
            </a:pPr>
            <a:r>
              <a:rPr lang="en-US" altLang="ko-KR" spc="-20" dirty="0">
                <a:solidFill>
                  <a:srgbClr val="000000"/>
                </a:solidFill>
                <a:latin typeface="+mn-lt"/>
                <a:ea typeface="맑은 고딕"/>
              </a:rPr>
              <a:t>“</a:t>
            </a:r>
            <a:r>
              <a:rPr lang="ko-KR" altLang="en-US" spc="-20" dirty="0">
                <a:solidFill>
                  <a:schemeClr val="tx2"/>
                </a:solidFill>
                <a:latin typeface="+mn-lt"/>
                <a:ea typeface="맑은 고딕"/>
              </a:rPr>
              <a:t>데이터베이스의 제작</a:t>
            </a:r>
            <a:r>
              <a:rPr lang="ko-KR" altLang="en-US" spc="-20" dirty="0">
                <a:solidFill>
                  <a:srgbClr val="000000"/>
                </a:solidFill>
                <a:latin typeface="+mn-lt"/>
                <a:ea typeface="맑은 고딕"/>
              </a:rPr>
              <a:t> 또는 그 </a:t>
            </a:r>
            <a:r>
              <a:rPr lang="ko-KR" altLang="en-US" spc="-20" dirty="0">
                <a:solidFill>
                  <a:schemeClr val="tx2"/>
                </a:solidFill>
                <a:latin typeface="+mn-lt"/>
                <a:ea typeface="맑은 고딕"/>
              </a:rPr>
              <a:t>소재의 갱신</a:t>
            </a:r>
            <a:r>
              <a:rPr lang="en-US" altLang="ko-KR" spc="-20" dirty="0">
                <a:solidFill>
                  <a:schemeClr val="tx2"/>
                </a:solidFill>
                <a:latin typeface="+mn-lt"/>
                <a:ea typeface="맑은 고딕"/>
              </a:rPr>
              <a:t>·</a:t>
            </a:r>
            <a:r>
              <a:rPr lang="ko-KR" altLang="en-US" spc="-20" dirty="0">
                <a:solidFill>
                  <a:schemeClr val="tx2"/>
                </a:solidFill>
                <a:latin typeface="+mn-lt"/>
                <a:ea typeface="맑은 고딕"/>
              </a:rPr>
              <a:t>검증 또는 보충 </a:t>
            </a:r>
            <a:r>
              <a:rPr lang="en-US" altLang="ko-KR" spc="-20" dirty="0">
                <a:solidFill>
                  <a:srgbClr val="000000"/>
                </a:solidFill>
                <a:latin typeface="+mn-lt"/>
                <a:ea typeface="맑은 고딕"/>
              </a:rPr>
              <a:t>(</a:t>
            </a:r>
            <a:r>
              <a:rPr lang="ko-KR" altLang="en-US" spc="-20" dirty="0">
                <a:solidFill>
                  <a:srgbClr val="000000"/>
                </a:solidFill>
                <a:latin typeface="+mn-lt"/>
                <a:ea typeface="맑은 고딕"/>
              </a:rPr>
              <a:t>이하 </a:t>
            </a:r>
            <a:r>
              <a:rPr lang="en-US" altLang="ko-KR" spc="-20" dirty="0">
                <a:solidFill>
                  <a:srgbClr val="000000"/>
                </a:solidFill>
                <a:latin typeface="+mn-lt"/>
                <a:ea typeface="맑은 고딕"/>
              </a:rPr>
              <a:t>“</a:t>
            </a:r>
            <a:r>
              <a:rPr lang="ko-KR" altLang="en-US" spc="-20" dirty="0" err="1">
                <a:solidFill>
                  <a:srgbClr val="000000"/>
                </a:solidFill>
                <a:latin typeface="+mn-lt"/>
                <a:ea typeface="맑은 고딕"/>
              </a:rPr>
              <a:t>갱신등</a:t>
            </a:r>
            <a:r>
              <a:rPr lang="en-US" altLang="ko-KR" spc="-20" dirty="0">
                <a:solidFill>
                  <a:srgbClr val="000000"/>
                </a:solidFill>
                <a:latin typeface="+mn-lt"/>
                <a:ea typeface="맑은 고딕"/>
              </a:rPr>
              <a:t>”)</a:t>
            </a:r>
            <a:r>
              <a:rPr lang="ko-KR" altLang="en-US" spc="-20" dirty="0">
                <a:solidFill>
                  <a:srgbClr val="000000"/>
                </a:solidFill>
                <a:latin typeface="+mn-lt"/>
                <a:ea typeface="맑은 고딕"/>
              </a:rPr>
              <a:t>에</a:t>
            </a:r>
            <a:br>
              <a:rPr lang="en-US" altLang="ko-KR" spc="-20" dirty="0">
                <a:solidFill>
                  <a:srgbClr val="000000"/>
                </a:solidFill>
                <a:latin typeface="+mn-lt"/>
                <a:ea typeface="맑은 고딕"/>
              </a:rPr>
            </a:br>
            <a:r>
              <a:rPr lang="ko-KR" altLang="en-US" spc="-20" dirty="0">
                <a:solidFill>
                  <a:srgbClr val="000000"/>
                </a:solidFill>
                <a:latin typeface="+mn-lt"/>
                <a:ea typeface="맑은 고딕"/>
              </a:rPr>
              <a:t>인적 또는 물적으로 </a:t>
            </a:r>
            <a:r>
              <a:rPr lang="ko-KR" altLang="en-US" spc="-20" dirty="0">
                <a:solidFill>
                  <a:schemeClr val="tx2"/>
                </a:solidFill>
                <a:latin typeface="+mn-lt"/>
                <a:ea typeface="맑은 고딕"/>
              </a:rPr>
              <a:t>상당한 투자</a:t>
            </a:r>
            <a:r>
              <a:rPr lang="ko-KR" altLang="en-US" spc="-20" dirty="0">
                <a:solidFill>
                  <a:srgbClr val="000000"/>
                </a:solidFill>
                <a:latin typeface="+mn-lt"/>
                <a:ea typeface="맑은 고딕"/>
              </a:rPr>
              <a:t>를 한 자</a:t>
            </a:r>
            <a:r>
              <a:rPr lang="en-US" altLang="ko-KR" spc="-20" dirty="0">
                <a:solidFill>
                  <a:srgbClr val="000000"/>
                </a:solidFill>
                <a:latin typeface="+mn-lt"/>
                <a:ea typeface="맑은 고딕"/>
              </a:rPr>
              <a:t>”</a:t>
            </a:r>
            <a:endParaRPr lang="ko-KR" altLang="en-US" spc="-20" dirty="0">
              <a:solidFill>
                <a:srgbClr val="000000"/>
              </a:solidFill>
              <a:latin typeface="+mn-lt"/>
              <a:ea typeface="맑은 고딕"/>
            </a:endParaRPr>
          </a:p>
          <a:p>
            <a:pPr marL="593462" lvl="1" indent="-285750" latinLnBrk="0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ko-KR" altLang="en-US" sz="1700" spc="-20" dirty="0">
                <a:solidFill>
                  <a:srgbClr val="000000"/>
                </a:solidFill>
                <a:latin typeface="+mn-lt"/>
                <a:ea typeface="맑은 고딕"/>
              </a:rPr>
              <a:t>최초 데이터베이스 제작 </a:t>
            </a:r>
            <a:r>
              <a:rPr lang="en-US" altLang="ko-KR" sz="1700" spc="-20" dirty="0">
                <a:solidFill>
                  <a:srgbClr val="000000"/>
                </a:solidFill>
                <a:latin typeface="+mn-lt"/>
                <a:ea typeface="맑은 고딕"/>
              </a:rPr>
              <a:t>or </a:t>
            </a:r>
            <a:r>
              <a:rPr lang="ko-KR" altLang="en-US" sz="1700" spc="-20" dirty="0">
                <a:solidFill>
                  <a:srgbClr val="000000"/>
                </a:solidFill>
                <a:latin typeface="+mn-lt"/>
                <a:ea typeface="맑은 고딕"/>
              </a:rPr>
              <a:t>소재의 갱신 등</a:t>
            </a:r>
          </a:p>
          <a:p>
            <a:pPr marL="593462" lvl="1" indent="-285750" latinLnBrk="0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ko-KR" altLang="en-US" sz="1700" spc="-20" dirty="0">
                <a:solidFill>
                  <a:srgbClr val="000000"/>
                </a:solidFill>
                <a:latin typeface="+mn-lt"/>
                <a:ea typeface="맑은 고딕"/>
              </a:rPr>
              <a:t>투자 </a:t>
            </a:r>
            <a:endParaRPr lang="en-US" altLang="ko-KR" sz="1700" spc="-20" dirty="0">
              <a:solidFill>
                <a:srgbClr val="000000"/>
              </a:solidFill>
              <a:latin typeface="+mn-lt"/>
              <a:ea typeface="맑은 고딕"/>
            </a:endParaRPr>
          </a:p>
          <a:p>
            <a:pPr marL="576000" lvl="1" indent="-268288" latinLnBrk="0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ko-KR" altLang="en-US" sz="1700" spc="-20" dirty="0">
              <a:solidFill>
                <a:srgbClr val="000000"/>
              </a:solidFill>
              <a:latin typeface="+mn-lt"/>
              <a:ea typeface="맑은 고딕"/>
            </a:endParaRPr>
          </a:p>
          <a:p>
            <a:pPr marL="268288" indent="-268288" latinLnBrk="0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>
                <a:srgbClr val="F1590E"/>
              </a:buClr>
              <a:buFont typeface="Arial" panose="020B0604020202020204" pitchFamily="34" charset="0"/>
              <a:buChar char="•"/>
            </a:pPr>
            <a:endParaRPr lang="en-US" altLang="ko-KR" sz="2000" spc="-20" dirty="0">
              <a:solidFill>
                <a:srgbClr val="000000"/>
              </a:solidFill>
              <a:latin typeface="+mn-lt"/>
              <a:ea typeface="맑은 고딕"/>
            </a:endParaRPr>
          </a:p>
          <a:p>
            <a:pPr marL="285750" indent="-285750" latinLnBrk="0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>
                <a:srgbClr val="F1590E"/>
              </a:buClr>
              <a:buFont typeface="Wingdings" panose="05000000000000000000" pitchFamily="2" charset="2"/>
              <a:buChar char="v"/>
            </a:pPr>
            <a:r>
              <a:rPr lang="ko-KR" altLang="en-US" spc="-20" dirty="0">
                <a:solidFill>
                  <a:srgbClr val="000000"/>
                </a:solidFill>
                <a:latin typeface="+mn-lt"/>
                <a:ea typeface="맑은 고딕"/>
              </a:rPr>
              <a:t>질적∙양적 측면의 </a:t>
            </a:r>
            <a:r>
              <a:rPr lang="en-US" altLang="ko-KR" spc="-20" dirty="0">
                <a:solidFill>
                  <a:srgbClr val="000000"/>
                </a:solidFill>
                <a:latin typeface="+mn-lt"/>
                <a:ea typeface="맑은 고딕"/>
              </a:rPr>
              <a:t>“</a:t>
            </a:r>
            <a:r>
              <a:rPr lang="ko-KR" altLang="en-US" spc="-20" dirty="0">
                <a:solidFill>
                  <a:srgbClr val="000000"/>
                </a:solidFill>
                <a:latin typeface="+mn-lt"/>
                <a:ea typeface="맑은 고딕"/>
              </a:rPr>
              <a:t>상당한 투자</a:t>
            </a:r>
            <a:r>
              <a:rPr lang="en-US" altLang="ko-KR" spc="-20" dirty="0">
                <a:solidFill>
                  <a:srgbClr val="000000"/>
                </a:solidFill>
                <a:latin typeface="+mn-lt"/>
                <a:ea typeface="맑은 고딕"/>
              </a:rPr>
              <a:t>”</a:t>
            </a:r>
            <a:r>
              <a:rPr lang="ko-KR" altLang="en-US" spc="-20" dirty="0">
                <a:solidFill>
                  <a:srgbClr val="000000"/>
                </a:solidFill>
                <a:latin typeface="+mn-lt"/>
                <a:ea typeface="맑은 고딕"/>
              </a:rPr>
              <a:t>가 핵심</a:t>
            </a:r>
          </a:p>
          <a:p>
            <a:pPr marL="593462" lvl="1" indent="-285750" latinLnBrk="0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ko-KR" altLang="en-US" sz="1700" spc="-20" dirty="0">
                <a:latin typeface="+mn-lt"/>
                <a:ea typeface="맑은 고딕"/>
              </a:rPr>
              <a:t>우리 법원은 데이터베이스의 조직화</a:t>
            </a:r>
            <a:r>
              <a:rPr lang="en-US" altLang="ko-KR" sz="1700" spc="-20" dirty="0">
                <a:latin typeface="+mn-lt"/>
                <a:ea typeface="맑은 고딕"/>
              </a:rPr>
              <a:t>/</a:t>
            </a:r>
            <a:r>
              <a:rPr lang="ko-KR" altLang="en-US" sz="1700" spc="-20" dirty="0">
                <a:latin typeface="+mn-lt"/>
                <a:ea typeface="맑은 고딕"/>
              </a:rPr>
              <a:t>체계화 수준보다는 자료의 양과 투자에 더 초점을 맞추는 것으로 이해됨</a:t>
            </a:r>
            <a:endParaRPr lang="en-US" altLang="ko-KR" sz="1700" spc="-20" dirty="0">
              <a:latin typeface="+mn-lt"/>
              <a:ea typeface="맑은 고딕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765075" y="3330358"/>
            <a:ext cx="7220373" cy="825587"/>
            <a:chOff x="1960938" y="3461981"/>
            <a:chExt cx="6023189" cy="720290"/>
          </a:xfrm>
        </p:grpSpPr>
        <p:sp>
          <p:nvSpPr>
            <p:cNvPr id="17" name="직사각형 16"/>
            <p:cNvSpPr/>
            <p:nvPr/>
          </p:nvSpPr>
          <p:spPr>
            <a:xfrm>
              <a:off x="1960938" y="3461981"/>
              <a:ext cx="1927725" cy="72029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300"/>
                </a:spcAft>
              </a:pPr>
              <a:r>
                <a:rPr lang="ko-KR" altLang="en-US" sz="1700" spc="-6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데이터베이스 관리 </a:t>
              </a:r>
              <a:endParaRPr lang="en-US" altLang="ko-KR" sz="1700" spc="-6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>
                <a:spcAft>
                  <a:spcPts val="300"/>
                </a:spcAft>
              </a:pPr>
              <a:r>
                <a:rPr lang="ko-KR" altLang="en-US" sz="1700" spc="-6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시스템의 구매</a:t>
              </a: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4008670" y="3461981"/>
              <a:ext cx="1927725" cy="72029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300"/>
                </a:spcAft>
              </a:pPr>
              <a:r>
                <a:rPr lang="ko-KR" altLang="en-US" sz="1700" spc="-6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논리적 체계</a:t>
              </a:r>
              <a:r>
                <a:rPr lang="en-US" altLang="ko-KR" sz="1700" spc="-6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ko-KR" altLang="en-US" sz="1700" spc="-6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틀</a:t>
              </a:r>
              <a:endParaRPr lang="en-US" altLang="ko-KR" sz="1700" spc="-6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>
                <a:spcAft>
                  <a:spcPts val="300"/>
                </a:spcAft>
              </a:pPr>
              <a:r>
                <a:rPr lang="ko-KR" altLang="en-US" sz="1700" spc="-6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내지 규칙의 설정</a:t>
              </a: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6056402" y="3461981"/>
              <a:ext cx="1927725" cy="72029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300"/>
                </a:spcAft>
              </a:pPr>
              <a:r>
                <a:rPr lang="ko-KR" altLang="en-US" sz="1700" spc="-6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오류</a:t>
              </a:r>
              <a:r>
                <a:rPr lang="en-US" altLang="ko-KR" sz="1700" spc="-6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ko-KR" altLang="en-US" sz="1700" spc="-6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해킹</a:t>
              </a:r>
              <a:r>
                <a:rPr lang="en-US" altLang="ko-KR" sz="1700" spc="-6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ko-KR" altLang="en-US" sz="1700" spc="-6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버그</a:t>
              </a:r>
              <a:endParaRPr lang="en-US" altLang="ko-KR" sz="1700" spc="-6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>
                <a:spcAft>
                  <a:spcPts val="300"/>
                </a:spcAft>
              </a:pPr>
              <a:r>
                <a:rPr lang="ko-KR" altLang="en-US" sz="1700" spc="-6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등을 해결하고 관리</a:t>
              </a:r>
            </a:p>
          </p:txBody>
        </p: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FF9278D-6857-AB13-719E-F050725C3CF5}"/>
              </a:ext>
            </a:extLst>
          </p:cNvPr>
          <p:cNvSpPr/>
          <p:nvPr/>
        </p:nvSpPr>
        <p:spPr>
          <a:xfrm>
            <a:off x="8337376" y="6453336"/>
            <a:ext cx="1224136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81270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44488" y="188640"/>
            <a:ext cx="9217025" cy="785151"/>
          </a:xfrm>
        </p:spPr>
        <p:txBody>
          <a:bodyPr/>
          <a:lstStyle/>
          <a:p>
            <a:r>
              <a:rPr lang="ko-KR" altLang="en-US" b="1" dirty="0"/>
              <a:t>데이터베이스 제작자의 </a:t>
            </a:r>
            <a:r>
              <a:rPr lang="ko-KR" altLang="en-US" dirty="0"/>
              <a:t>권리</a:t>
            </a:r>
            <a:r>
              <a:rPr lang="ko-KR" altLang="en-US" b="1" dirty="0"/>
              <a:t> </a:t>
            </a:r>
            <a:endParaRPr lang="en-US" altLang="ko-KR" b="1" dirty="0"/>
          </a:p>
        </p:txBody>
      </p:sp>
      <p:sp>
        <p:nvSpPr>
          <p:cNvPr id="7" name="직사각형 6"/>
          <p:cNvSpPr/>
          <p:nvPr/>
        </p:nvSpPr>
        <p:spPr>
          <a:xfrm>
            <a:off x="344488" y="1412776"/>
            <a:ext cx="1893103" cy="2613881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데이터베이스의 </a:t>
            </a:r>
            <a:br>
              <a:rPr kumimoji="1" lang="en-US" altLang="ko-KR" sz="16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</a:br>
            <a:r>
              <a:rPr kumimoji="1" lang="ko-KR" altLang="en-US" sz="16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전부 또는 상당 </a:t>
            </a:r>
            <a:r>
              <a:rPr lang="ko-KR" alt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맑은 고딕"/>
              </a:rPr>
              <a:t>부분</a:t>
            </a:r>
            <a:endParaRPr kumimoji="1" lang="en-US" altLang="ko-KR" sz="1600" b="1" i="0" u="none" strike="noStrike" kern="1200" cap="none" spc="-5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  <a:p>
            <a:pPr marL="0" marR="0" lvl="0" indent="0" algn="ctr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  <a:p>
            <a:pPr marL="0" marR="0" lvl="0" indent="0" algn="ctr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저작권법</a:t>
            </a:r>
            <a:endParaRPr kumimoji="1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  <a:p>
            <a:pPr marL="0" marR="0" lvl="0" indent="0" algn="ctr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제</a:t>
            </a:r>
            <a:r>
              <a:rPr kumimoji="1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93</a:t>
            </a:r>
            <a:r>
              <a:rPr kumimoji="1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조 제</a:t>
            </a:r>
            <a:r>
              <a:rPr kumimoji="1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1</a:t>
            </a:r>
            <a:r>
              <a:rPr kumimoji="1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항</a:t>
            </a:r>
            <a:r>
              <a:rPr kumimoji="1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 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345233" y="1512541"/>
            <a:ext cx="7227647" cy="186185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68288" marR="0" lvl="0" indent="-268288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200"/>
              </a:spcAft>
              <a:buClr>
                <a:srgbClr val="F1590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ko-KR" altLang="en-US" sz="1800" b="1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데이터베이스 제작자는 그의 데이터베이스의 전부 또는 </a:t>
            </a:r>
            <a:r>
              <a:rPr kumimoji="1" lang="ko-KR" altLang="en-US" sz="1800" b="1" i="0" u="none" strike="noStrike" kern="1200" cap="none" spc="-20" normalizeH="0" baseline="0" noProof="0" dirty="0">
                <a:ln>
                  <a:noFill/>
                </a:ln>
                <a:solidFill>
                  <a:srgbClr val="F1590E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상당한 부분</a:t>
            </a:r>
            <a:r>
              <a:rPr kumimoji="1" lang="ko-KR" altLang="en-US" sz="1800" b="1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을 </a:t>
            </a:r>
            <a:r>
              <a:rPr lang="ko-KR" altLang="en-US" spc="-20" dirty="0" err="1">
                <a:solidFill>
                  <a:srgbClr val="000000"/>
                </a:solidFill>
                <a:latin typeface="Calibri"/>
                <a:ea typeface="맑은 고딕"/>
              </a:rPr>
              <a:t>복제ㆍ배포</a:t>
            </a:r>
            <a:r>
              <a:rPr lang="en-US" altLang="ko-KR" spc="-20" dirty="0">
                <a:solidFill>
                  <a:srgbClr val="000000"/>
                </a:solidFill>
                <a:latin typeface="Calibri"/>
                <a:ea typeface="맑은 고딕"/>
              </a:rPr>
              <a:t>ㆍ</a:t>
            </a:r>
            <a:r>
              <a:rPr lang="ko-KR" altLang="en-US" spc="-20" dirty="0">
                <a:solidFill>
                  <a:srgbClr val="000000"/>
                </a:solidFill>
                <a:latin typeface="Calibri"/>
                <a:ea typeface="맑은 고딕"/>
              </a:rPr>
              <a:t>방송 또는 전송</a:t>
            </a:r>
            <a:r>
              <a:rPr lang="en-US" altLang="ko-KR" spc="-20" dirty="0">
                <a:solidFill>
                  <a:srgbClr val="000000"/>
                </a:solidFill>
                <a:latin typeface="Calibri"/>
                <a:ea typeface="맑은 고딕"/>
              </a:rPr>
              <a:t>(</a:t>
            </a:r>
            <a:r>
              <a:rPr lang="ko-KR" altLang="en-US" spc="-20" dirty="0">
                <a:solidFill>
                  <a:srgbClr val="000000"/>
                </a:solidFill>
                <a:latin typeface="Calibri"/>
                <a:ea typeface="맑은 고딕"/>
              </a:rPr>
              <a:t>이하 </a:t>
            </a:r>
            <a:r>
              <a:rPr lang="en-US" altLang="ko-KR" spc="-20" dirty="0">
                <a:solidFill>
                  <a:srgbClr val="000000"/>
                </a:solidFill>
                <a:latin typeface="Calibri"/>
                <a:ea typeface="맑은 고딕"/>
              </a:rPr>
              <a:t>“</a:t>
            </a:r>
            <a:r>
              <a:rPr lang="ko-KR" altLang="en-US" spc="-20" dirty="0" err="1">
                <a:solidFill>
                  <a:srgbClr val="000000"/>
                </a:solidFill>
                <a:latin typeface="Calibri"/>
                <a:ea typeface="맑은 고딕"/>
              </a:rPr>
              <a:t>복제등</a:t>
            </a:r>
            <a:r>
              <a:rPr lang="en-US" altLang="ko-KR" spc="-20" dirty="0">
                <a:solidFill>
                  <a:srgbClr val="000000"/>
                </a:solidFill>
                <a:latin typeface="Calibri"/>
                <a:ea typeface="맑은 고딕"/>
              </a:rPr>
              <a:t>”)</a:t>
            </a:r>
            <a:r>
              <a:rPr lang="ko-KR" altLang="en-US" spc="-20" dirty="0">
                <a:solidFill>
                  <a:srgbClr val="000000"/>
                </a:solidFill>
                <a:latin typeface="Calibri"/>
                <a:ea typeface="맑은 고딕"/>
              </a:rPr>
              <a:t>할 권리를 가짐</a:t>
            </a:r>
            <a:endParaRPr lang="en-US" altLang="ko-KR" spc="-20" dirty="0">
              <a:solidFill>
                <a:srgbClr val="000000"/>
              </a:solidFill>
              <a:latin typeface="Calibri"/>
              <a:ea typeface="맑은 고딕"/>
            </a:endParaRPr>
          </a:p>
          <a:p>
            <a:pPr marL="628650" marR="0" lvl="1" indent="-268288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200"/>
              </a:spcAft>
              <a:buClr>
                <a:srgbClr val="9B9B9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1600" spc="-20" dirty="0">
                <a:solidFill>
                  <a:srgbClr val="000000"/>
                </a:solidFill>
                <a:latin typeface="Calibri"/>
                <a:ea typeface="맑은 고딕"/>
              </a:rPr>
              <a:t>개별소재 ≠ 상당한 부분</a:t>
            </a:r>
            <a:endParaRPr lang="en-US" altLang="ko-KR" sz="1600" spc="-20" dirty="0">
              <a:solidFill>
                <a:srgbClr val="000000"/>
              </a:solidFill>
              <a:latin typeface="Calibri"/>
              <a:ea typeface="맑은 고딕"/>
            </a:endParaRPr>
          </a:p>
          <a:p>
            <a:pPr marL="628650" marR="0" lvl="1" indent="-268288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200"/>
              </a:spcAft>
              <a:buClr>
                <a:srgbClr val="9B9B9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ko-KR" altLang="en-US" sz="1600" b="1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양적으로 상당한 부분의 </a:t>
            </a:r>
            <a:r>
              <a:rPr kumimoji="1" lang="ko-KR" altLang="en-US" sz="1600" b="1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복제등</a:t>
            </a:r>
            <a:endParaRPr kumimoji="1" lang="en-US" altLang="ko-KR" sz="1600" b="1" i="0" u="none" strike="noStrike" kern="1200" cap="none" spc="-2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  <a:p>
            <a:pPr marL="628650" marR="0" lvl="1" indent="-268288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200"/>
              </a:spcAft>
              <a:buClr>
                <a:srgbClr val="9B9B9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ko-KR" altLang="en-US" sz="1600" b="1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질적으로 상당한 부분의 </a:t>
            </a:r>
            <a:r>
              <a:rPr kumimoji="1" lang="ko-KR" altLang="en-US" sz="1600" b="1" i="0" u="none" strike="noStrike" kern="1200" cap="none" spc="-2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복제등</a:t>
            </a:r>
            <a:r>
              <a:rPr kumimoji="1" lang="en-US" altLang="ko-KR" sz="1600" b="1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 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344487" y="4220294"/>
            <a:ext cx="1893103" cy="2089449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맑은 고딕"/>
              </a:rPr>
              <a:t>상당한 부분의 </a:t>
            </a:r>
            <a:br>
              <a:rPr lang="en-US" altLang="ko-KR" sz="1600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맑은 고딕"/>
              </a:rPr>
            </a:br>
            <a:r>
              <a:rPr lang="ko-KR" alt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맑은 고딕"/>
              </a:rPr>
              <a:t>복제등으로 간주</a:t>
            </a:r>
            <a:endParaRPr lang="en-US" altLang="ko-KR" sz="1600" spc="-50" dirty="0">
              <a:solidFill>
                <a:srgbClr val="000000">
                  <a:lumMod val="75000"/>
                  <a:lumOff val="25000"/>
                </a:srgbClr>
              </a:solidFill>
              <a:latin typeface="Calibri"/>
              <a:ea typeface="맑은 고딕"/>
            </a:endParaRPr>
          </a:p>
          <a:p>
            <a:pPr marL="0" marR="0" lvl="0" indent="0" algn="ctr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  <a:p>
            <a:pPr marL="0" marR="0" lvl="0" indent="0" algn="ctr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맑은 고딕"/>
              </a:rPr>
              <a:t>저작권법</a:t>
            </a:r>
            <a:endParaRPr lang="en-US" altLang="ko-KR" sz="1600" dirty="0">
              <a:solidFill>
                <a:srgbClr val="000000">
                  <a:lumMod val="75000"/>
                  <a:lumOff val="25000"/>
                </a:srgbClr>
              </a:solidFill>
              <a:latin typeface="Calibri"/>
              <a:ea typeface="맑은 고딕"/>
            </a:endParaRPr>
          </a:p>
          <a:p>
            <a:pPr marL="0" marR="0" lvl="0" indent="0" algn="ctr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맑은 고딕"/>
              </a:rPr>
              <a:t>제</a:t>
            </a:r>
            <a:r>
              <a:rPr lang="en-US" altLang="ko-KR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맑은 고딕"/>
              </a:rPr>
              <a:t>93</a:t>
            </a:r>
            <a:r>
              <a:rPr lang="ko-KR" alt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맑은 고딕"/>
              </a:rPr>
              <a:t>조 제</a:t>
            </a:r>
            <a:r>
              <a:rPr lang="en-US" altLang="ko-KR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맑은 고딕"/>
              </a:rPr>
              <a:t>2</a:t>
            </a:r>
            <a:r>
              <a:rPr lang="ko-KR" alt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맑은 고딕"/>
              </a:rPr>
              <a:t>항</a:t>
            </a:r>
            <a:endParaRPr lang="en-US" altLang="ko-KR" sz="1600" dirty="0">
              <a:solidFill>
                <a:srgbClr val="000000">
                  <a:lumMod val="75000"/>
                  <a:lumOff val="25000"/>
                </a:srgbClr>
              </a:solidFill>
              <a:latin typeface="Calibri"/>
              <a:ea typeface="맑은 고딕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345233" y="4365104"/>
            <a:ext cx="7227647" cy="191276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68288" marR="0" lvl="0" indent="-268288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200"/>
              </a:spcAft>
              <a:buClr>
                <a:srgbClr val="F1590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ko-KR" altLang="en-US" sz="1800" b="1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데이터베이스의 개별 소재 또는 그 상당한 부분에 이르지 못하는 부분의 복제등이라 하더라도</a:t>
            </a:r>
            <a:endParaRPr kumimoji="1" lang="en-US" altLang="ko-KR" sz="1800" b="1" i="0" u="none" strike="noStrike" kern="1200" cap="none" spc="-2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  <a:p>
            <a:pPr marL="268288" marR="0" lvl="0" indent="-268288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200"/>
              </a:spcAft>
              <a:buClr>
                <a:srgbClr val="F1590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pc="-20" dirty="0">
                <a:solidFill>
                  <a:srgbClr val="F1590E"/>
                </a:solidFill>
                <a:latin typeface="Calibri"/>
                <a:ea typeface="맑은 고딕"/>
              </a:rPr>
              <a:t>반복적</a:t>
            </a:r>
            <a:r>
              <a:rPr lang="ko-KR" altLang="en-US" spc="-20" dirty="0">
                <a:solidFill>
                  <a:srgbClr val="000000"/>
                </a:solidFill>
                <a:latin typeface="Calibri"/>
                <a:ea typeface="맑은 고딕"/>
              </a:rPr>
              <a:t>이거나 </a:t>
            </a:r>
            <a:r>
              <a:rPr lang="ko-KR" altLang="en-US" spc="-20" dirty="0">
                <a:solidFill>
                  <a:srgbClr val="F1590E"/>
                </a:solidFill>
                <a:latin typeface="Calibri"/>
                <a:ea typeface="맑은 고딕"/>
              </a:rPr>
              <a:t>특정한 목적</a:t>
            </a:r>
            <a:r>
              <a:rPr lang="ko-KR" altLang="en-US" spc="-20" dirty="0">
                <a:solidFill>
                  <a:srgbClr val="000000"/>
                </a:solidFill>
                <a:latin typeface="Calibri"/>
                <a:ea typeface="맑은 고딕"/>
              </a:rPr>
              <a:t>을 위하여 </a:t>
            </a:r>
            <a:r>
              <a:rPr lang="ko-KR" altLang="en-US" spc="-20" dirty="0">
                <a:solidFill>
                  <a:srgbClr val="F1590E"/>
                </a:solidFill>
                <a:latin typeface="Calibri"/>
                <a:ea typeface="맑은 고딕"/>
              </a:rPr>
              <a:t>체계적</a:t>
            </a:r>
            <a:r>
              <a:rPr lang="ko-KR" altLang="en-US" spc="-20" dirty="0">
                <a:solidFill>
                  <a:srgbClr val="000000"/>
                </a:solidFill>
                <a:latin typeface="Calibri"/>
                <a:ea typeface="맑은 고딕"/>
              </a:rPr>
              <a:t>으로 함으로써</a:t>
            </a:r>
            <a:endParaRPr lang="en-US" altLang="ko-KR" spc="-20" dirty="0">
              <a:solidFill>
                <a:srgbClr val="000000"/>
              </a:solidFill>
              <a:latin typeface="Calibri"/>
              <a:ea typeface="맑은 고딕"/>
            </a:endParaRPr>
          </a:p>
          <a:p>
            <a:pPr marL="268288" marR="0" lvl="0" indent="-268288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200"/>
              </a:spcAft>
              <a:buClr>
                <a:srgbClr val="F1590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pc="-20" dirty="0">
                <a:solidFill>
                  <a:srgbClr val="000000"/>
                </a:solidFill>
                <a:latin typeface="Calibri"/>
                <a:ea typeface="맑은 고딕"/>
              </a:rPr>
              <a:t>당해 </a:t>
            </a:r>
            <a:r>
              <a:rPr lang="ko-KR" altLang="en-US" spc="-20" dirty="0">
                <a:solidFill>
                  <a:srgbClr val="F1590E"/>
                </a:solidFill>
                <a:latin typeface="Calibri"/>
                <a:ea typeface="맑은 고딕"/>
              </a:rPr>
              <a:t>데이터베이스의 통상적인 이용</a:t>
            </a:r>
            <a:r>
              <a:rPr lang="ko-KR" altLang="en-US" spc="-20" dirty="0">
                <a:solidFill>
                  <a:srgbClr val="000000"/>
                </a:solidFill>
                <a:latin typeface="Calibri"/>
                <a:ea typeface="맑은 고딕"/>
              </a:rPr>
              <a:t>과 충돌하거나 </a:t>
            </a:r>
            <a:r>
              <a:rPr lang="ko-KR" altLang="en-US" spc="-20" dirty="0">
                <a:solidFill>
                  <a:srgbClr val="F1590E"/>
                </a:solidFill>
                <a:latin typeface="Calibri"/>
                <a:ea typeface="맑은 고딕"/>
              </a:rPr>
              <a:t>데이터베이스제작자의 이익</a:t>
            </a:r>
            <a:r>
              <a:rPr lang="ko-KR" altLang="en-US" spc="-20" dirty="0">
                <a:solidFill>
                  <a:srgbClr val="000000"/>
                </a:solidFill>
                <a:latin typeface="Calibri"/>
                <a:ea typeface="맑은 고딕"/>
              </a:rPr>
              <a:t>을 부당하게 해치는 경우</a:t>
            </a:r>
            <a:endParaRPr kumimoji="1" lang="ko-KR" altLang="en-US" sz="1800" b="1" i="0" u="none" strike="noStrike" kern="1200" cap="none" spc="-2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344488" y="4123475"/>
            <a:ext cx="9217025" cy="0"/>
          </a:xfrm>
          <a:prstGeom prst="line">
            <a:avLst/>
          </a:prstGeom>
          <a:ln w="6350">
            <a:solidFill>
              <a:schemeClr val="accent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C13F278-3A6B-1C9E-646C-033D697EE270}"/>
              </a:ext>
            </a:extLst>
          </p:cNvPr>
          <p:cNvSpPr/>
          <p:nvPr/>
        </p:nvSpPr>
        <p:spPr>
          <a:xfrm>
            <a:off x="8337376" y="6453336"/>
            <a:ext cx="1224136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10394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ype A-1 Image Design (Korean)">
  <a:themeElements>
    <a:clrScheme name="사용자 지정 89">
      <a:dk1>
        <a:srgbClr val="000000"/>
      </a:dk1>
      <a:lt1>
        <a:sysClr val="window" lastClr="FFFFFF"/>
      </a:lt1>
      <a:dk2>
        <a:srgbClr val="F1590E"/>
      </a:dk2>
      <a:lt2>
        <a:srgbClr val="682C1A"/>
      </a:lt2>
      <a:accent1>
        <a:srgbClr val="FBE8D5"/>
      </a:accent1>
      <a:accent2>
        <a:srgbClr val="9B9B9B"/>
      </a:accent2>
      <a:accent3>
        <a:srgbClr val="E6E6E6"/>
      </a:accent3>
      <a:accent4>
        <a:srgbClr val="FFFFFF"/>
      </a:accent4>
      <a:accent5>
        <a:srgbClr val="F9BD9F"/>
      </a:accent5>
      <a:accent6>
        <a:srgbClr val="90AAC5"/>
      </a:accent6>
      <a:hlink>
        <a:srgbClr val="F1590E"/>
      </a:hlink>
      <a:folHlink>
        <a:srgbClr val="999999"/>
      </a:folHlink>
    </a:clrScheme>
    <a:fontScheme name="사용자 지정 4">
      <a:majorFont>
        <a:latin typeface="Calibri"/>
        <a:ea typeface="맑은 고딕"/>
        <a:cs typeface=""/>
      </a:majorFont>
      <a:minorFont>
        <a:latin typeface="Calibri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9525">
          <a:solidFill>
            <a:schemeClr val="accent2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 anchorCtr="0">
        <a:noAutofit/>
      </a:bodyPr>
      <a:lstStyle>
        <a:defPPr latinLnBrk="0">
          <a:defRPr smtClean="0">
            <a:latin typeface="+mn-lt"/>
            <a:ea typeface="+mj-ea"/>
          </a:defRPr>
        </a:defPPr>
      </a:lstStyle>
    </a:tx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ype A. 화이트 모드">
  <a:themeElements>
    <a:clrScheme name="0507(최종)">
      <a:dk1>
        <a:sysClr val="windowText" lastClr="000000"/>
      </a:dk1>
      <a:lt1>
        <a:sysClr val="window" lastClr="FFFFFF"/>
      </a:lt1>
      <a:dk2>
        <a:srgbClr val="C10016"/>
      </a:dk2>
      <a:lt2>
        <a:srgbClr val="5D2A2C"/>
      </a:lt2>
      <a:accent1>
        <a:srgbClr val="908D83"/>
      </a:accent1>
      <a:accent2>
        <a:srgbClr val="FF8733"/>
      </a:accent2>
      <a:accent3>
        <a:srgbClr val="6B81A1"/>
      </a:accent3>
      <a:accent4>
        <a:srgbClr val="C3A00A"/>
      </a:accent4>
      <a:accent5>
        <a:srgbClr val="3DC0BA"/>
      </a:accent5>
      <a:accent6>
        <a:srgbClr val="6F56A0"/>
      </a:accent6>
      <a:hlink>
        <a:srgbClr val="78649B"/>
      </a:hlink>
      <a:folHlink>
        <a:srgbClr val="D9D5D1"/>
      </a:folHlink>
    </a:clrScheme>
    <a:fontScheme name="Type A 화이트 모드">
      <a:majorFont>
        <a:latin typeface="Calibri"/>
        <a:ea typeface="맑은 고딕"/>
        <a:cs typeface=""/>
      </a:majorFont>
      <a:minorFont>
        <a:latin typeface="Calibri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 spc="-50" dirty="0">
            <a:ln>
              <a:solidFill>
                <a:schemeClr val="bg1">
                  <a:alpha val="0"/>
                </a:schemeClr>
              </a:solidFill>
            </a:ln>
            <a:solidFill>
              <a:schemeClr val="tx1">
                <a:lumMod val="85000"/>
                <a:lumOff val="1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pc="-50" dirty="0">
            <a:ln>
              <a:solidFill>
                <a:schemeClr val="bg1">
                  <a:alpha val="0"/>
                </a:schemeClr>
              </a:solidFill>
            </a:ln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프레젠테이션1" id="{FE0E8A2A-3E64-485F-882A-2A363A2AAF30}" vid="{E0741F09-29BC-44DA-846A-196DEA41D111}"/>
    </a:ext>
  </a:extLst>
</a:theme>
</file>

<file path=ppt/theme/theme3.xml><?xml version="1.0" encoding="utf-8"?>
<a:theme xmlns:a="http://schemas.openxmlformats.org/drawingml/2006/main" name="Type A-2 Image Design (English)">
  <a:themeElements>
    <a:clrScheme name="사용자 지정 88">
      <a:dk1>
        <a:srgbClr val="000000"/>
      </a:dk1>
      <a:lt1>
        <a:sysClr val="window" lastClr="FFFFFF"/>
      </a:lt1>
      <a:dk2>
        <a:srgbClr val="F1590E"/>
      </a:dk2>
      <a:lt2>
        <a:srgbClr val="682C1A"/>
      </a:lt2>
      <a:accent1>
        <a:srgbClr val="FBE8D5"/>
      </a:accent1>
      <a:accent2>
        <a:srgbClr val="9B9B9B"/>
      </a:accent2>
      <a:accent3>
        <a:srgbClr val="E6E6E6"/>
      </a:accent3>
      <a:accent4>
        <a:srgbClr val="FFFFFF"/>
      </a:accent4>
      <a:accent5>
        <a:srgbClr val="F9BD9F"/>
      </a:accent5>
      <a:accent6>
        <a:srgbClr val="90AAC5"/>
      </a:accent6>
      <a:hlink>
        <a:srgbClr val="F1590E"/>
      </a:hlink>
      <a:folHlink>
        <a:srgbClr val="999999"/>
      </a:folHlink>
    </a:clrScheme>
    <a:fontScheme name="사용자 지정 4">
      <a:majorFont>
        <a:latin typeface="Calibri"/>
        <a:ea typeface="맑은 고딕"/>
        <a:cs typeface=""/>
      </a:majorFont>
      <a:minorFont>
        <a:latin typeface="Calibri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9525">
          <a:solidFill>
            <a:schemeClr val="accent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noAutofit/>
      </a:bodyPr>
      <a:lstStyle>
        <a:defPPr marL="285750" indent="-285750" algn="just">
          <a:buFont typeface="Wingdings" panose="05000000000000000000" pitchFamily="2" charset="2"/>
          <a:buChar char="ü"/>
          <a:defRPr b="1" dirty="0">
            <a:solidFill>
              <a:srgbClr val="0066FF"/>
            </a:solidFill>
            <a:latin typeface="+mj-ea"/>
            <a:ea typeface="+mj-ea"/>
          </a:defRPr>
        </a:defPPr>
      </a:lstStyle>
    </a:tx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Legal Template_Image">
  <a:themeElements>
    <a:clrScheme name="사용자 지정 90">
      <a:dk1>
        <a:srgbClr val="000000"/>
      </a:dk1>
      <a:lt1>
        <a:sysClr val="window" lastClr="FFFFFF"/>
      </a:lt1>
      <a:dk2>
        <a:srgbClr val="F1590E"/>
      </a:dk2>
      <a:lt2>
        <a:srgbClr val="682C1A"/>
      </a:lt2>
      <a:accent1>
        <a:srgbClr val="FBE8D5"/>
      </a:accent1>
      <a:accent2>
        <a:srgbClr val="9B9B9B"/>
      </a:accent2>
      <a:accent3>
        <a:srgbClr val="E6E6E6"/>
      </a:accent3>
      <a:accent4>
        <a:srgbClr val="FFFFFF"/>
      </a:accent4>
      <a:accent5>
        <a:srgbClr val="F9BD9F"/>
      </a:accent5>
      <a:accent6>
        <a:srgbClr val="90AAC5"/>
      </a:accent6>
      <a:hlink>
        <a:srgbClr val="F1590E"/>
      </a:hlink>
      <a:folHlink>
        <a:srgbClr val="999999"/>
      </a:folHlink>
    </a:clrScheme>
    <a:fontScheme name="사용자 지정 4">
      <a:majorFont>
        <a:latin typeface="Calibri"/>
        <a:ea typeface="맑은 고딕"/>
        <a:cs typeface=""/>
      </a:majorFont>
      <a:minorFont>
        <a:latin typeface="Calibri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9525">
          <a:solidFill>
            <a:schemeClr val="accent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>
          <a:defRPr b="1" dirty="0" smtClean="0">
            <a:latin typeface="+mj-lt"/>
            <a:ea typeface="+mj-ea"/>
          </a:defRPr>
        </a:defPPr>
      </a:lstStyle>
    </a:tx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9496</TotalTime>
  <Words>2234</Words>
  <Application>Microsoft Office PowerPoint</Application>
  <PresentationFormat>A4 용지(210x297mm)</PresentationFormat>
  <Paragraphs>215</Paragraphs>
  <Slides>18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18</vt:i4>
      </vt:variant>
    </vt:vector>
  </HeadingPairs>
  <TitlesOfParts>
    <vt:vector size="29" baseType="lpstr">
      <vt:lpstr>굴림</vt:lpstr>
      <vt:lpstr>맑은 고딕</vt:lpstr>
      <vt:lpstr>바탕체</vt:lpstr>
      <vt:lpstr>Arial</vt:lpstr>
      <vt:lpstr>Calibri</vt:lpstr>
      <vt:lpstr>Georgia</vt:lpstr>
      <vt:lpstr>Wingdings</vt:lpstr>
      <vt:lpstr>Type A-1 Image Design (Korean)</vt:lpstr>
      <vt:lpstr>Type A. 화이트 모드</vt:lpstr>
      <vt:lpstr>Type A-2 Image Design (English)</vt:lpstr>
      <vt:lpstr>1_Legal Template_Image</vt:lpstr>
      <vt:lpstr>데이터와 지식재산권 </vt:lpstr>
      <vt:lpstr>데이터에 대한 법적 보호</vt:lpstr>
      <vt:lpstr>광의의 지식재산 보호 체계와 데이터 보호</vt:lpstr>
      <vt:lpstr>논의의 중심  빅 데이터</vt:lpstr>
      <vt:lpstr>저작권 보호 대상의 확장: Farm Hero Saga vs. Forest Mania</vt:lpstr>
      <vt:lpstr>저작권 보호 대상의 확장: Farm Hero Saga vs. Forest Mania</vt:lpstr>
      <vt:lpstr>저작권법상 데이터베이스 </vt:lpstr>
      <vt:lpstr>저작권법상 데이터베이스 제작자 </vt:lpstr>
      <vt:lpstr>데이터베이스 제작자의 권리 </vt:lpstr>
      <vt:lpstr>계약이나 기술적 조치에 의한 보호수단 강구</vt:lpstr>
      <vt:lpstr>불법행위</vt:lpstr>
      <vt:lpstr>부정경쟁방지법상 영업비밀 보호</vt:lpstr>
      <vt:lpstr>부정경쟁방지법에 의한 데이터 보호</vt:lpstr>
      <vt:lpstr>부정경쟁방지법에 의한 데이터 보호</vt:lpstr>
      <vt:lpstr>부정경쟁방지법에 의한 데이터 보호</vt:lpstr>
      <vt:lpstr>정보통신망 침입</vt:lpstr>
      <vt:lpstr>컴퓨터등장애 업무방해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Joohee Lee</dc:creator>
  <cp:lastModifiedBy>Joo Hee</cp:lastModifiedBy>
  <cp:revision>1255</cp:revision>
  <cp:lastPrinted>2022-06-28T13:34:48Z</cp:lastPrinted>
  <dcterms:created xsi:type="dcterms:W3CDTF">2012-03-21T07:02:58Z</dcterms:created>
  <dcterms:modified xsi:type="dcterms:W3CDTF">2022-10-17T12:39:35Z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